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7" r:id="rId1"/>
  </p:sldMasterIdLst>
  <p:notesMasterIdLst>
    <p:notesMasterId r:id="rId8"/>
  </p:notesMasterIdLst>
  <p:handoutMasterIdLst>
    <p:handoutMasterId r:id="rId9"/>
  </p:handoutMasterIdLst>
  <p:sldIdLst>
    <p:sldId id="266" r:id="rId2"/>
    <p:sldId id="267" r:id="rId3"/>
    <p:sldId id="270" r:id="rId4"/>
    <p:sldId id="268" r:id="rId5"/>
    <p:sldId id="269" r:id="rId6"/>
    <p:sldId id="271" r:id="rId7"/>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4" d="100"/>
          <a:sy n="44" d="100"/>
        </p:scale>
        <p:origin x="-2408" y="-112"/>
      </p:cViewPr>
      <p:guideLst>
        <p:guide orient="horz" pos="1013"/>
        <p:guide orient="horz" pos="3871"/>
        <p:guide pos="2880"/>
        <p:guide pos="310"/>
        <p:guide pos="5498"/>
      </p:guideLst>
    </p:cSldViewPr>
  </p:slideViewPr>
  <p:notesTextViewPr>
    <p:cViewPr>
      <p:scale>
        <a:sx n="100" d="100"/>
        <a:sy n="100" d="100"/>
      </p:scale>
      <p:origin x="0" y="0"/>
    </p:cViewPr>
  </p:notesTextViewPr>
  <p:notesViewPr>
    <p:cSldViewPr>
      <p:cViewPr varScale="1">
        <p:scale>
          <a:sx n="62" d="100"/>
          <a:sy n="62" d="100"/>
        </p:scale>
        <p:origin x="-2626" y="-7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E7F393C-6EC8-45EA-8A7B-CAE425F76153}" type="datetimeFigureOut">
              <a:rPr lang="nl-NL" smtClean="0"/>
              <a:pPr/>
              <a:t>14-10-16</a:t>
            </a:fld>
            <a:endParaRPr lang="nl-NL"/>
          </a:p>
        </p:txBody>
      </p:sp>
      <p:sp>
        <p:nvSpPr>
          <p:cNvPr id="4" name="Tijdelijke aanduiding voor voetteks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F57E2F9-E7B3-403F-BF57-C22921875C4F}" type="slidenum">
              <a:rPr lang="nl-NL" smtClean="0"/>
              <a:pPr/>
              <a:t>‹nr.›</a:t>
            </a:fld>
            <a:endParaRPr lang="nl-NL"/>
          </a:p>
        </p:txBody>
      </p:sp>
    </p:spTree>
    <p:extLst>
      <p:ext uri="{BB962C8B-B14F-4D97-AF65-F5344CB8AC3E}">
        <p14:creationId xmlns:p14="http://schemas.microsoft.com/office/powerpoint/2010/main" val="1699866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nl-NL" dirty="0"/>
          </a:p>
        </p:txBody>
      </p:sp>
      <p:sp>
        <p:nvSpPr>
          <p:cNvPr id="3" name="Tijdelijke aanduiding voo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CAC0B33-3943-42F1-973C-9CDD51C76BBD}" type="datetimeFigureOut">
              <a:rPr lang="nl-NL" smtClean="0"/>
              <a:pPr/>
              <a:t>14-10-16</a:t>
            </a:fld>
            <a:endParaRPr lang="nl-NL" dirty="0"/>
          </a:p>
        </p:txBody>
      </p:sp>
      <p:sp>
        <p:nvSpPr>
          <p:cNvPr id="4" name="Tijdelijke aanduiding voor dia-afbeelding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nl-NL" dirty="0"/>
          </a:p>
        </p:txBody>
      </p:sp>
      <p:sp>
        <p:nvSpPr>
          <p:cNvPr id="5" name="Tijdelijke aanduiding voor notiti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nl-NL" dirty="0" smtClean="0"/>
              <a:t>Klik om de modelstijlen te bewerken</a:t>
            </a:r>
          </a:p>
          <a:p>
            <a:pPr lvl="1"/>
            <a:r>
              <a:rPr lang="nl-NL" dirty="0" smtClean="0"/>
              <a:t>Tweede niveau</a:t>
            </a:r>
          </a:p>
          <a:p>
            <a:pPr lvl="2"/>
            <a:r>
              <a:rPr lang="nl-NL" dirty="0" smtClean="0"/>
              <a:t>Derde niveau</a:t>
            </a:r>
          </a:p>
          <a:p>
            <a:pPr lvl="3"/>
            <a:r>
              <a:rPr lang="nl-NL" dirty="0" smtClean="0"/>
              <a:t>Vierde niveau</a:t>
            </a:r>
          </a:p>
          <a:p>
            <a:pPr lvl="4"/>
            <a:r>
              <a:rPr lang="nl-NL" dirty="0" smtClean="0"/>
              <a:t>Vijfde niveau</a:t>
            </a:r>
            <a:endParaRPr lang="nl-NL" dirty="0"/>
          </a:p>
        </p:txBody>
      </p:sp>
      <p:sp>
        <p:nvSpPr>
          <p:cNvPr id="6" name="Tijdelijke aanduiding voor voetteks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nl-NL" dirty="0"/>
          </a:p>
        </p:txBody>
      </p:sp>
      <p:sp>
        <p:nvSpPr>
          <p:cNvPr id="7" name="Tijdelijke aanduiding voor dia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97381A9-0C9E-4D3A-A28B-AC4E168A57BC}" type="slidenum">
              <a:rPr lang="nl-NL" smtClean="0"/>
              <a:pPr/>
              <a:t>‹nr.›</a:t>
            </a:fld>
            <a:endParaRPr lang="nl-NL" dirty="0"/>
          </a:p>
        </p:txBody>
      </p:sp>
    </p:spTree>
    <p:extLst>
      <p:ext uri="{BB962C8B-B14F-4D97-AF65-F5344CB8AC3E}">
        <p14:creationId xmlns:p14="http://schemas.microsoft.com/office/powerpoint/2010/main" val="1805764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met ruimte voor eigen foto">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grpSp>
        <p:nvGrpSpPr>
          <p:cNvPr id="31" name="Groep 30"/>
          <p:cNvGrpSpPr>
            <a:grpSpLocks noSelect="1"/>
          </p:cNvGrpSpPr>
          <p:nvPr userDrawn="1"/>
        </p:nvGrpSpPr>
        <p:grpSpPr>
          <a:xfrm>
            <a:off x="0" y="0"/>
            <a:ext cx="2746375" cy="6858000"/>
            <a:chOff x="0" y="0"/>
            <a:chExt cx="2746375" cy="6858000"/>
          </a:xfrm>
        </p:grpSpPr>
        <p:sp>
          <p:nvSpPr>
            <p:cNvPr id="30" name="Rechthoek 29"/>
            <p:cNvSpPr>
              <a:spLocks noSelect="1"/>
            </p:cNvSpPr>
            <p:nvPr userDrawn="1"/>
          </p:nvSpPr>
          <p:spPr>
            <a:xfrm>
              <a:off x="0" y="0"/>
              <a:ext cx="7884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nvGrpSpPr>
            <p:cNvPr id="5" name="Groep 8"/>
            <p:cNvGrpSpPr>
              <a:grpSpLocks noSelect="1"/>
            </p:cNvGrpSpPr>
            <p:nvPr userDrawn="1"/>
          </p:nvGrpSpPr>
          <p:grpSpPr>
            <a:xfrm>
              <a:off x="182563" y="163513"/>
              <a:ext cx="2563812" cy="1447800"/>
              <a:chOff x="182563" y="163513"/>
              <a:chExt cx="2563812" cy="1447800"/>
            </a:xfrm>
          </p:grpSpPr>
          <p:sp>
            <p:nvSpPr>
              <p:cNvPr id="10" name="Freeform 7"/>
              <p:cNvSpPr>
                <a:spLocks noSelect="1"/>
              </p:cNvSpPr>
              <p:nvPr/>
            </p:nvSpPr>
            <p:spPr bwMode="auto">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1" name="Freeform 8"/>
              <p:cNvSpPr>
                <a:spLocks noSelect="1"/>
              </p:cNvSpPr>
              <p:nvPr/>
            </p:nvSpPr>
            <p:spPr bwMode="auto">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2" name="Freeform 9"/>
              <p:cNvSpPr>
                <a:spLocks noSelect="1"/>
              </p:cNvSpPr>
              <p:nvPr/>
            </p:nvSpPr>
            <p:spPr bwMode="auto">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3" name="Freeform 10"/>
              <p:cNvSpPr>
                <a:spLocks noSelect="1"/>
              </p:cNvSpPr>
              <p:nvPr/>
            </p:nvSpPr>
            <p:spPr bwMode="auto">
              <a:xfrm>
                <a:off x="1031875" y="184151"/>
                <a:ext cx="214313" cy="241300"/>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4" name="Freeform 11"/>
              <p:cNvSpPr>
                <a:spLocks noSelect="1"/>
              </p:cNvSpPr>
              <p:nvPr/>
            </p:nvSpPr>
            <p:spPr bwMode="auto">
              <a:xfrm>
                <a:off x="1284288" y="260351"/>
                <a:ext cx="157163" cy="16351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5" name="Freeform 12"/>
              <p:cNvSpPr>
                <a:spLocks noSelect="1"/>
              </p:cNvSpPr>
              <p:nvPr/>
            </p:nvSpPr>
            <p:spPr bwMode="auto">
              <a:xfrm>
                <a:off x="1476375" y="260351"/>
                <a:ext cx="239713" cy="15875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6" name="Freeform 13"/>
              <p:cNvSpPr>
                <a:spLocks noSelect="1"/>
              </p:cNvSpPr>
              <p:nvPr/>
            </p:nvSpPr>
            <p:spPr bwMode="auto">
              <a:xfrm>
                <a:off x="1751013" y="260351"/>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7" name="Freeform 14"/>
              <p:cNvSpPr>
                <a:spLocks noSelect="1"/>
              </p:cNvSpPr>
              <p:nvPr/>
            </p:nvSpPr>
            <p:spPr bwMode="auto">
              <a:xfrm>
                <a:off x="1936750" y="260351"/>
                <a:ext cx="157163" cy="16351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8" name="Freeform 15"/>
              <p:cNvSpPr>
                <a:spLocks noSelect="1"/>
              </p:cNvSpPr>
              <p:nvPr/>
            </p:nvSpPr>
            <p:spPr bwMode="auto">
              <a:xfrm>
                <a:off x="2128838" y="260351"/>
                <a:ext cx="142875" cy="15875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9" name="Freeform 16"/>
              <p:cNvSpPr>
                <a:spLocks noSelect="1"/>
              </p:cNvSpPr>
              <p:nvPr/>
            </p:nvSpPr>
            <p:spPr bwMode="auto">
              <a:xfrm>
                <a:off x="2297113" y="219076"/>
                <a:ext cx="112713" cy="204788"/>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0" name="Freeform 17"/>
              <p:cNvSpPr>
                <a:spLocks noSelect="1"/>
              </p:cNvSpPr>
              <p:nvPr/>
            </p:nvSpPr>
            <p:spPr bwMode="auto">
              <a:xfrm>
                <a:off x="2433638" y="260351"/>
                <a:ext cx="157163" cy="16351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1" name="Freeform 18"/>
              <p:cNvSpPr>
                <a:spLocks noSelect="1"/>
              </p:cNvSpPr>
              <p:nvPr/>
            </p:nvSpPr>
            <p:spPr bwMode="auto">
              <a:xfrm>
                <a:off x="1017588" y="530226"/>
                <a:ext cx="233363" cy="230188"/>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2" name="Freeform 19"/>
              <p:cNvSpPr>
                <a:spLocks noSelect="1"/>
              </p:cNvSpPr>
              <p:nvPr/>
            </p:nvSpPr>
            <p:spPr bwMode="auto">
              <a:xfrm>
                <a:off x="1271588" y="600076"/>
                <a:ext cx="241300" cy="160338"/>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3" name="Freeform 20"/>
              <p:cNvSpPr>
                <a:spLocks noSelect="1"/>
              </p:cNvSpPr>
              <p:nvPr/>
            </p:nvSpPr>
            <p:spPr bwMode="auto">
              <a:xfrm>
                <a:off x="1541463" y="600076"/>
                <a:ext cx="127000" cy="16351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4" name="Freeform 21"/>
              <p:cNvSpPr>
                <a:spLocks noSelect="1"/>
              </p:cNvSpPr>
              <p:nvPr/>
            </p:nvSpPr>
            <p:spPr bwMode="auto">
              <a:xfrm>
                <a:off x="1679575" y="560388"/>
                <a:ext cx="114300" cy="203200"/>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5" name="Freeform 22"/>
              <p:cNvSpPr>
                <a:spLocks noSelect="1"/>
              </p:cNvSpPr>
              <p:nvPr/>
            </p:nvSpPr>
            <p:spPr bwMode="auto">
              <a:xfrm>
                <a:off x="1816100" y="600076"/>
                <a:ext cx="157163" cy="16351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6" name="Freeform 23"/>
              <p:cNvSpPr>
                <a:spLocks noSelect="1"/>
              </p:cNvSpPr>
              <p:nvPr/>
            </p:nvSpPr>
            <p:spPr bwMode="auto">
              <a:xfrm>
                <a:off x="2009775" y="600076"/>
                <a:ext cx="98425" cy="160338"/>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7" name="Freeform 24"/>
              <p:cNvSpPr>
                <a:spLocks noSelect="1"/>
              </p:cNvSpPr>
              <p:nvPr/>
            </p:nvSpPr>
            <p:spPr bwMode="auto">
              <a:xfrm>
                <a:off x="2122488" y="515938"/>
                <a:ext cx="166688" cy="247650"/>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8" name="Freeform 25"/>
              <p:cNvSpPr>
                <a:spLocks noSelect="1"/>
              </p:cNvSpPr>
              <p:nvPr/>
            </p:nvSpPr>
            <p:spPr bwMode="auto">
              <a:xfrm>
                <a:off x="2322513" y="600076"/>
                <a:ext cx="142875" cy="16351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9" name="Freeform 26"/>
              <p:cNvSpPr>
                <a:spLocks noSelect="1"/>
              </p:cNvSpPr>
              <p:nvPr/>
            </p:nvSpPr>
            <p:spPr bwMode="auto">
              <a:xfrm>
                <a:off x="2505075" y="600076"/>
                <a:ext cx="241300" cy="160338"/>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grpSp>
      </p:grpSp>
      <p:sp>
        <p:nvSpPr>
          <p:cNvPr id="2" name="Titel 1"/>
          <p:cNvSpPr>
            <a:spLocks noGrp="1" noSelect="1"/>
          </p:cNvSpPr>
          <p:nvPr>
            <p:ph type="ctrTitle" hasCustomPrompt="1"/>
          </p:nvPr>
        </p:nvSpPr>
        <p:spPr>
          <a:xfrm>
            <a:off x="981045" y="1758949"/>
            <a:ext cx="7344000" cy="1836000"/>
          </a:xfrm>
        </p:spPr>
        <p:txBody>
          <a:bodyPr anchor="t" anchorCtr="0"/>
          <a:lstStyle>
            <a:lvl1pPr algn="l">
              <a:defRPr sz="5500">
                <a:solidFill>
                  <a:schemeClr val="bg1"/>
                </a:solidFill>
              </a:defRPr>
            </a:lvl1pPr>
          </a:lstStyle>
          <a:p>
            <a:r>
              <a:rPr lang="nl-NL" noProof="1" smtClean="0"/>
              <a:t>Titel</a:t>
            </a:r>
            <a:endParaRPr lang="nl-NL" noProof="1"/>
          </a:p>
        </p:txBody>
      </p:sp>
      <p:sp>
        <p:nvSpPr>
          <p:cNvPr id="3" name="Ondertitel 2"/>
          <p:cNvSpPr>
            <a:spLocks noGrp="1" noSelect="1"/>
          </p:cNvSpPr>
          <p:nvPr>
            <p:ph type="subTitle" idx="1" hasCustomPrompt="1"/>
          </p:nvPr>
        </p:nvSpPr>
        <p:spPr>
          <a:xfrm>
            <a:off x="981045" y="3603786"/>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smtClean="0"/>
              <a:t>jaar / subtitel</a:t>
            </a:r>
            <a:endParaRPr lang="nl-NL" noProof="1"/>
          </a:p>
        </p:txBody>
      </p:sp>
      <p:sp>
        <p:nvSpPr>
          <p:cNvPr id="4" name="Tijdelijke aanduiding voor datum 3"/>
          <p:cNvSpPr>
            <a:spLocks noGrp="1" noSelect="1"/>
          </p:cNvSpPr>
          <p:nvPr>
            <p:ph type="dt" sz="half" idx="10"/>
          </p:nvPr>
        </p:nvSpPr>
        <p:spPr>
          <a:xfrm>
            <a:off x="887100" y="6357009"/>
            <a:ext cx="2133600" cy="365125"/>
          </a:xfrm>
          <a:prstGeom prst="rect">
            <a:avLst/>
          </a:prstGeom>
        </p:spPr>
        <p:txBody>
          <a:bodyPr/>
          <a:lstStyle>
            <a:lvl1pPr>
              <a:defRPr sz="1750" b="1">
                <a:solidFill>
                  <a:schemeClr val="bg1"/>
                </a:solidFill>
              </a:defRPr>
            </a:lvl1pPr>
          </a:lstStyle>
          <a:p>
            <a:fld id="{4226310B-CD62-4476-A0F7-9F762B93C351}" type="datetime4">
              <a:rPr lang="nl-NL" noProof="1" smtClean="0"/>
              <a:pPr/>
              <a:t>oktober 14, 2016</a:t>
            </a:fld>
            <a:endParaRPr lang="nl-NL" noProof="1"/>
          </a:p>
        </p:txBody>
      </p:sp>
      <p:sp>
        <p:nvSpPr>
          <p:cNvPr id="33" name="Afgeronde rechthoek 32"/>
          <p:cNvSpPr>
            <a:spLocks noSelect="1"/>
          </p:cNvSpPr>
          <p:nvPr userDrawn="1"/>
        </p:nvSpPr>
        <p:spPr>
          <a:xfrm>
            <a:off x="-1731443" y="98556"/>
            <a:ext cx="1609522" cy="4770636"/>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gn="l"/>
            <a:r>
              <a:rPr lang="nl-NL" sz="1000" noProof="1" smtClean="0">
                <a:solidFill>
                  <a:schemeClr val="tx1"/>
                </a:solidFill>
              </a:rPr>
              <a:t>Deze dia  is zo gemaakt dat je zelf een afbeelding kan invoegen. </a:t>
            </a:r>
          </a:p>
          <a:p>
            <a:pPr algn="l"/>
            <a:endParaRPr lang="nl-NL" sz="1000" noProof="1" smtClean="0">
              <a:solidFill>
                <a:schemeClr val="tx1"/>
              </a:solidFill>
            </a:endParaRPr>
          </a:p>
          <a:p>
            <a:pPr algn="l"/>
            <a:r>
              <a:rPr lang="nl-NL" sz="1000" noProof="1" smtClean="0">
                <a:solidFill>
                  <a:schemeClr val="tx1"/>
                </a:solidFill>
              </a:rPr>
              <a:t>Klik met de rechtermuisknop in de achtergrond en kies Achtergrond opmaken. Klik op Opvulling met figuur of bitmappatroon en dan op Invoegen uit bestand. Kies de afbeelding en klik op Invoegen en Sluiten.</a:t>
            </a:r>
          </a:p>
          <a:p>
            <a:pPr algn="l"/>
            <a:endParaRPr lang="nl-NL" sz="1000" noProof="1" smtClean="0">
              <a:solidFill>
                <a:schemeClr val="tx1"/>
              </a:solidFill>
            </a:endParaRPr>
          </a:p>
          <a:p>
            <a:pPr algn="l"/>
            <a:r>
              <a:rPr lang="nl-NL" sz="1000" noProof="1" smtClean="0">
                <a:solidFill>
                  <a:schemeClr val="tx1"/>
                </a:solidFill>
              </a:rPr>
              <a:t>Klik niet op Overal toepassen omdat de afbeelding dan op alle dia’s komt. Met ctrl + z kan je dit ongedaan maken.</a:t>
            </a:r>
          </a:p>
          <a:p>
            <a:pPr algn="l"/>
            <a:endParaRPr lang="nl-NL" sz="1000" noProof="1" smtClean="0">
              <a:solidFill>
                <a:schemeClr val="tx1"/>
              </a:solidFill>
            </a:endParaRPr>
          </a:p>
          <a:p>
            <a:pPr algn="l"/>
            <a:r>
              <a:rPr lang="nl-NL" sz="1000" noProof="1" smtClean="0">
                <a:solidFill>
                  <a:schemeClr val="tx1"/>
                </a:solidFill>
              </a:rPr>
              <a:t>Voor het mooiste resultaat is de beeldverhouding 1024 x 768 pixels. Het beeld blijft dan scherp en vervormt niet.</a:t>
            </a:r>
          </a:p>
          <a:p>
            <a:pPr algn="l"/>
            <a:endParaRPr lang="nl-NL" sz="1000" noProof="1">
              <a:solidFill>
                <a:schemeClr val="tx1"/>
              </a:solidFill>
            </a:endParaRPr>
          </a:p>
        </p:txBody>
      </p:sp>
    </p:spTree>
  </p:cSld>
  <p:clrMapOvr>
    <a:masterClrMapping/>
  </p:clrMapOvr>
  <p:timing>
    <p:tnLst>
      <p:par>
        <p:cTn xmlns:p14="http://schemas.microsoft.com/office/powerpoint/2010/mai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noSelect="1"/>
          </p:cNvSpPr>
          <p:nvPr>
            <p:ph type="title"/>
          </p:nvPr>
        </p:nvSpPr>
        <p:spPr/>
        <p:txBody>
          <a:bodyPr/>
          <a:lstStyle/>
          <a:p>
            <a:r>
              <a:rPr lang="nl-NL" noProof="1" smtClean="0"/>
              <a:t>Klik om de stijl te bewerken</a:t>
            </a:r>
            <a:endParaRPr lang="nl-NL" noProof="1"/>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Leeg met logo">
    <p:spTree>
      <p:nvGrpSpPr>
        <p:cNvPr id="1" name=""/>
        <p:cNvGrpSpPr/>
        <p:nvPr/>
      </p:nvGrpSpPr>
      <p:grpSpPr>
        <a:xfrm>
          <a:off x="0" y="0"/>
          <a:ext cx="0" cy="0"/>
          <a:chOff x="0" y="0"/>
          <a:chExt cx="0" cy="0"/>
        </a:xfrm>
      </p:grpSpPr>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kader">
    <p:spTree>
      <p:nvGrpSpPr>
        <p:cNvPr id="1" name=""/>
        <p:cNvGrpSpPr/>
        <p:nvPr/>
      </p:nvGrpSpPr>
      <p:grpSpPr>
        <a:xfrm>
          <a:off x="0" y="0"/>
          <a:ext cx="0" cy="0"/>
          <a:chOff x="0" y="0"/>
          <a:chExt cx="0" cy="0"/>
        </a:xfrm>
      </p:grpSpPr>
      <p:sp>
        <p:nvSpPr>
          <p:cNvPr id="2" name="Titel 1"/>
          <p:cNvSpPr>
            <a:spLocks noGrp="1" noSelect="1"/>
          </p:cNvSpPr>
          <p:nvPr>
            <p:ph type="title"/>
          </p:nvPr>
        </p:nvSpPr>
        <p:spPr/>
        <p:txBody>
          <a:bodyPr/>
          <a:lstStyle/>
          <a:p>
            <a:r>
              <a:rPr lang="nl-NL" noProof="1" smtClean="0"/>
              <a:t>Klik om de stijl te bewerken</a:t>
            </a:r>
            <a:endParaRPr lang="nl-NL" noProof="1"/>
          </a:p>
        </p:txBody>
      </p:sp>
      <p:sp>
        <p:nvSpPr>
          <p:cNvPr id="3" name="Tijdelijke aanduiding voor inhoud 2"/>
          <p:cNvSpPr>
            <a:spLocks noGrp="1" noSelect="1"/>
          </p:cNvSpPr>
          <p:nvPr>
            <p:ph idx="1"/>
          </p:nvPr>
        </p:nvSpPr>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Tree>
  </p:cSld>
  <p:clrMapOvr>
    <a:masterClrMapping/>
  </p:clrMapOvr>
  <p:timing>
    <p:tnLst>
      <p:par>
        <p:cTn xmlns:p14="http://schemas.microsoft.com/office/powerpoint/2010/mai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itle" preserve="1">
  <p:cSld name="Titeldia rood">
    <p:spTree>
      <p:nvGrpSpPr>
        <p:cNvPr id="1" name=""/>
        <p:cNvGrpSpPr/>
        <p:nvPr/>
      </p:nvGrpSpPr>
      <p:grpSpPr>
        <a:xfrm>
          <a:off x="0" y="0"/>
          <a:ext cx="0" cy="0"/>
          <a:chOff x="0" y="0"/>
          <a:chExt cx="0" cy="0"/>
        </a:xfrm>
      </p:grpSpPr>
      <p:grpSp>
        <p:nvGrpSpPr>
          <p:cNvPr id="8" name="Group 4"/>
          <p:cNvGrpSpPr>
            <a:grpSpLocks noSelect="1" noChangeAspect="1"/>
          </p:cNvGrpSpPr>
          <p:nvPr userDrawn="1"/>
        </p:nvGrpSpPr>
        <p:grpSpPr bwMode="auto">
          <a:xfrm>
            <a:off x="0" y="1588"/>
            <a:ext cx="9144000" cy="6854825"/>
            <a:chOff x="0" y="1"/>
            <a:chExt cx="5760" cy="4318"/>
          </a:xfrm>
        </p:grpSpPr>
        <p:sp>
          <p:nvSpPr>
            <p:cNvPr id="9" name="Rectangle 5"/>
            <p:cNvSpPr>
              <a:spLocks noSelect="1" noChangeArrowheads="1"/>
            </p:cNvSpPr>
            <p:nvPr/>
          </p:nvSpPr>
          <p:spPr bwMode="auto">
            <a:xfrm>
              <a:off x="4" y="1"/>
              <a:ext cx="5756" cy="4318"/>
            </a:xfrm>
            <a:prstGeom prst="rect">
              <a:avLst/>
            </a:prstGeom>
            <a:solidFill>
              <a:srgbClr val="FF0000"/>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a:p>
          </p:txBody>
        </p:sp>
        <p:sp>
          <p:nvSpPr>
            <p:cNvPr id="10" name="Rectangle 6"/>
            <p:cNvSpPr>
              <a:spLocks noSelect="1" noChangeArrowheads="1"/>
            </p:cNvSpPr>
            <p:nvPr/>
          </p:nvSpPr>
          <p:spPr bwMode="auto">
            <a:xfrm>
              <a:off x="0" y="1"/>
              <a:ext cx="496" cy="431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a:p>
          </p:txBody>
        </p:sp>
        <p:sp>
          <p:nvSpPr>
            <p:cNvPr id="11" name="Freeform 7"/>
            <p:cNvSpPr>
              <a:spLocks noSelect="1"/>
            </p:cNvSpPr>
            <p:nvPr/>
          </p:nvSpPr>
          <p:spPr bwMode="auto">
            <a:xfrm>
              <a:off x="115" y="747"/>
              <a:ext cx="268" cy="268"/>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2" name="Freeform 8"/>
            <p:cNvSpPr>
              <a:spLocks noSelect="1"/>
            </p:cNvSpPr>
            <p:nvPr/>
          </p:nvSpPr>
          <p:spPr bwMode="auto">
            <a:xfrm>
              <a:off x="115" y="103"/>
              <a:ext cx="268" cy="268"/>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3" name="Freeform 9"/>
            <p:cNvSpPr>
              <a:spLocks noSelect="1"/>
            </p:cNvSpPr>
            <p:nvPr/>
          </p:nvSpPr>
          <p:spPr bwMode="auto">
            <a:xfrm>
              <a:off x="115" y="425"/>
              <a:ext cx="268" cy="268"/>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4" name="Freeform 10"/>
            <p:cNvSpPr>
              <a:spLocks noSelect="1"/>
            </p:cNvSpPr>
            <p:nvPr/>
          </p:nvSpPr>
          <p:spPr bwMode="auto">
            <a:xfrm>
              <a:off x="650" y="116"/>
              <a:ext cx="135" cy="152"/>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5" name="Freeform 11"/>
            <p:cNvSpPr>
              <a:spLocks noSelect="1"/>
            </p:cNvSpPr>
            <p:nvPr/>
          </p:nvSpPr>
          <p:spPr bwMode="auto">
            <a:xfrm>
              <a:off x="809" y="164"/>
              <a:ext cx="99" cy="10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6" name="Freeform 12"/>
            <p:cNvSpPr>
              <a:spLocks noSelect="1"/>
            </p:cNvSpPr>
            <p:nvPr/>
          </p:nvSpPr>
          <p:spPr bwMode="auto">
            <a:xfrm>
              <a:off x="930" y="164"/>
              <a:ext cx="151" cy="10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7" name="Freeform 13"/>
            <p:cNvSpPr>
              <a:spLocks noSelect="1"/>
            </p:cNvSpPr>
            <p:nvPr/>
          </p:nvSpPr>
          <p:spPr bwMode="auto">
            <a:xfrm>
              <a:off x="1103" y="164"/>
              <a:ext cx="99" cy="10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8" name="Freeform 14"/>
            <p:cNvSpPr>
              <a:spLocks noSelect="1"/>
            </p:cNvSpPr>
            <p:nvPr/>
          </p:nvSpPr>
          <p:spPr bwMode="auto">
            <a:xfrm>
              <a:off x="1220" y="164"/>
              <a:ext cx="99" cy="10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9" name="Freeform 15"/>
            <p:cNvSpPr>
              <a:spLocks noSelect="1"/>
            </p:cNvSpPr>
            <p:nvPr/>
          </p:nvSpPr>
          <p:spPr bwMode="auto">
            <a:xfrm>
              <a:off x="1341" y="164"/>
              <a:ext cx="90" cy="10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0" name="Freeform 16"/>
            <p:cNvSpPr>
              <a:spLocks noSelect="1"/>
            </p:cNvSpPr>
            <p:nvPr/>
          </p:nvSpPr>
          <p:spPr bwMode="auto">
            <a:xfrm>
              <a:off x="1447" y="138"/>
              <a:ext cx="71" cy="129"/>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1" name="Freeform 17"/>
            <p:cNvSpPr>
              <a:spLocks noSelect="1"/>
            </p:cNvSpPr>
            <p:nvPr/>
          </p:nvSpPr>
          <p:spPr bwMode="auto">
            <a:xfrm>
              <a:off x="1533" y="164"/>
              <a:ext cx="99" cy="10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2" name="Freeform 18"/>
            <p:cNvSpPr>
              <a:spLocks noSelect="1"/>
            </p:cNvSpPr>
            <p:nvPr/>
          </p:nvSpPr>
          <p:spPr bwMode="auto">
            <a:xfrm>
              <a:off x="641" y="334"/>
              <a:ext cx="147" cy="145"/>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3" name="Freeform 19"/>
            <p:cNvSpPr>
              <a:spLocks noSelect="1"/>
            </p:cNvSpPr>
            <p:nvPr/>
          </p:nvSpPr>
          <p:spPr bwMode="auto">
            <a:xfrm>
              <a:off x="801" y="378"/>
              <a:ext cx="152" cy="101"/>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4" name="Freeform 20"/>
            <p:cNvSpPr>
              <a:spLocks noSelect="1"/>
            </p:cNvSpPr>
            <p:nvPr/>
          </p:nvSpPr>
          <p:spPr bwMode="auto">
            <a:xfrm>
              <a:off x="971" y="378"/>
              <a:ext cx="80" cy="10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5" name="Freeform 21"/>
            <p:cNvSpPr>
              <a:spLocks noSelect="1"/>
            </p:cNvSpPr>
            <p:nvPr/>
          </p:nvSpPr>
          <p:spPr bwMode="auto">
            <a:xfrm>
              <a:off x="1058" y="353"/>
              <a:ext cx="72" cy="128"/>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6" name="Freeform 22"/>
            <p:cNvSpPr>
              <a:spLocks noSelect="1"/>
            </p:cNvSpPr>
            <p:nvPr/>
          </p:nvSpPr>
          <p:spPr bwMode="auto">
            <a:xfrm>
              <a:off x="1144" y="378"/>
              <a:ext cx="99" cy="10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7" name="Freeform 23"/>
            <p:cNvSpPr>
              <a:spLocks noSelect="1"/>
            </p:cNvSpPr>
            <p:nvPr/>
          </p:nvSpPr>
          <p:spPr bwMode="auto">
            <a:xfrm>
              <a:off x="1266" y="378"/>
              <a:ext cx="62" cy="101"/>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8" name="Freeform 24"/>
            <p:cNvSpPr>
              <a:spLocks noSelect="1"/>
            </p:cNvSpPr>
            <p:nvPr/>
          </p:nvSpPr>
          <p:spPr bwMode="auto">
            <a:xfrm>
              <a:off x="1337" y="325"/>
              <a:ext cx="105" cy="156"/>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9" name="Freeform 25"/>
            <p:cNvSpPr>
              <a:spLocks noSelect="1"/>
            </p:cNvSpPr>
            <p:nvPr/>
          </p:nvSpPr>
          <p:spPr bwMode="auto">
            <a:xfrm>
              <a:off x="1463" y="378"/>
              <a:ext cx="90" cy="10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30" name="Freeform 26"/>
            <p:cNvSpPr>
              <a:spLocks noSelect="1"/>
            </p:cNvSpPr>
            <p:nvPr/>
          </p:nvSpPr>
          <p:spPr bwMode="auto">
            <a:xfrm>
              <a:off x="1578" y="378"/>
              <a:ext cx="152" cy="101"/>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grpSp>
      <p:sp>
        <p:nvSpPr>
          <p:cNvPr id="2" name="Titel 1"/>
          <p:cNvSpPr>
            <a:spLocks noGrp="1" noSelect="1"/>
          </p:cNvSpPr>
          <p:nvPr>
            <p:ph type="ctrTitle" hasCustomPrompt="1"/>
          </p:nvPr>
        </p:nvSpPr>
        <p:spPr>
          <a:xfrm>
            <a:off x="981045" y="1758949"/>
            <a:ext cx="7344000" cy="1836000"/>
          </a:xfrm>
        </p:spPr>
        <p:txBody>
          <a:bodyPr anchor="t" anchorCtr="0"/>
          <a:lstStyle>
            <a:lvl1pPr algn="l">
              <a:defRPr sz="5500">
                <a:solidFill>
                  <a:schemeClr val="bg1"/>
                </a:solidFill>
              </a:defRPr>
            </a:lvl1pPr>
          </a:lstStyle>
          <a:p>
            <a:r>
              <a:rPr lang="nl-NL" noProof="1" smtClean="0"/>
              <a:t>Titel</a:t>
            </a:r>
            <a:endParaRPr lang="nl-NL" noProof="1"/>
          </a:p>
        </p:txBody>
      </p:sp>
      <p:sp>
        <p:nvSpPr>
          <p:cNvPr id="3" name="Ondertitel 2"/>
          <p:cNvSpPr>
            <a:spLocks noGrp="1" noSelect="1"/>
          </p:cNvSpPr>
          <p:nvPr>
            <p:ph type="subTitle" idx="1" hasCustomPrompt="1"/>
          </p:nvPr>
        </p:nvSpPr>
        <p:spPr>
          <a:xfrm>
            <a:off x="981045" y="3603786"/>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smtClean="0"/>
              <a:t>jaar / subtitel</a:t>
            </a:r>
            <a:endParaRPr lang="nl-NL" noProof="1"/>
          </a:p>
        </p:txBody>
      </p:sp>
      <p:sp>
        <p:nvSpPr>
          <p:cNvPr id="4" name="Tijdelijke aanduiding voor datum 3"/>
          <p:cNvSpPr>
            <a:spLocks noGrp="1" noSelect="1"/>
          </p:cNvSpPr>
          <p:nvPr>
            <p:ph type="dt" sz="half" idx="10"/>
          </p:nvPr>
        </p:nvSpPr>
        <p:spPr>
          <a:xfrm>
            <a:off x="887100" y="6357009"/>
            <a:ext cx="2133600" cy="365125"/>
          </a:xfrm>
          <a:prstGeom prst="rect">
            <a:avLst/>
          </a:prstGeom>
        </p:spPr>
        <p:txBody>
          <a:bodyPr/>
          <a:lstStyle>
            <a:lvl1pPr>
              <a:defRPr sz="1750" b="1">
                <a:solidFill>
                  <a:schemeClr val="bg1"/>
                </a:solidFill>
              </a:defRPr>
            </a:lvl1pPr>
          </a:lstStyle>
          <a:p>
            <a:fld id="{AE55C517-0BEC-46AF-A009-46288DC1401A}" type="datetime4">
              <a:rPr lang="nl-NL" noProof="1" smtClean="0"/>
              <a:pPr/>
              <a:t>oktober 14, 2016</a:t>
            </a:fld>
            <a:endParaRPr lang="nl-NL" noProof="1"/>
          </a:p>
        </p:txBody>
      </p:sp>
    </p:spTree>
  </p:cSld>
  <p:clrMapOvr>
    <a:masterClrMapping/>
  </p:clrMapOvr>
  <p:timing>
    <p:tnLst>
      <p:par>
        <p:cTn xmlns:p14="http://schemas.microsoft.com/office/powerpoint/2010/mai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itle" preserve="1">
  <p:cSld name="Tussendia">
    <p:spTree>
      <p:nvGrpSpPr>
        <p:cNvPr id="1" name=""/>
        <p:cNvGrpSpPr/>
        <p:nvPr/>
      </p:nvGrpSpPr>
      <p:grpSpPr>
        <a:xfrm>
          <a:off x="0" y="0"/>
          <a:ext cx="0" cy="0"/>
          <a:chOff x="0" y="0"/>
          <a:chExt cx="0" cy="0"/>
        </a:xfrm>
      </p:grpSpPr>
      <p:grpSp>
        <p:nvGrpSpPr>
          <p:cNvPr id="5" name="Group 4"/>
          <p:cNvGrpSpPr>
            <a:grpSpLocks noSelect="1" noChangeAspect="1"/>
          </p:cNvGrpSpPr>
          <p:nvPr userDrawn="1"/>
        </p:nvGrpSpPr>
        <p:grpSpPr bwMode="auto">
          <a:xfrm>
            <a:off x="0" y="1588"/>
            <a:ext cx="9144000" cy="6854825"/>
            <a:chOff x="0" y="1"/>
            <a:chExt cx="5760" cy="4318"/>
          </a:xfrm>
        </p:grpSpPr>
        <p:sp>
          <p:nvSpPr>
            <p:cNvPr id="9" name="Rectangle 5"/>
            <p:cNvSpPr>
              <a:spLocks noSelect="1" noChangeArrowheads="1"/>
            </p:cNvSpPr>
            <p:nvPr/>
          </p:nvSpPr>
          <p:spPr bwMode="auto">
            <a:xfrm>
              <a:off x="4" y="1"/>
              <a:ext cx="5756" cy="4318"/>
            </a:xfrm>
            <a:prstGeom prst="rect">
              <a:avLst/>
            </a:prstGeom>
            <a:solidFill>
              <a:srgbClr val="FF0000"/>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a:p>
          </p:txBody>
        </p:sp>
        <p:sp>
          <p:nvSpPr>
            <p:cNvPr id="10" name="Rectangle 6"/>
            <p:cNvSpPr>
              <a:spLocks noSelect="1" noChangeArrowheads="1"/>
            </p:cNvSpPr>
            <p:nvPr/>
          </p:nvSpPr>
          <p:spPr bwMode="auto">
            <a:xfrm>
              <a:off x="0" y="1"/>
              <a:ext cx="496" cy="4318"/>
            </a:xfrm>
            <a:prstGeom prst="rect">
              <a:avLst/>
            </a:prstGeom>
            <a:solidFill>
              <a:srgbClr val="FFFFFF"/>
            </a:solidFill>
            <a:ln w="9525">
              <a:noFill/>
              <a:miter lim="800000"/>
              <a:headEnd/>
              <a:tailEnd/>
            </a:ln>
          </p:spPr>
          <p:txBody>
            <a:bodyPr vert="horz" wrap="square" lIns="91440" tIns="45720" rIns="91440" bIns="45720" numCol="1" anchor="t" anchorCtr="0" compatLnSpc="1">
              <a:prstTxWarp prst="textNoShape">
                <a:avLst/>
              </a:prstTxWarp>
            </a:bodyPr>
            <a:lstStyle/>
            <a:p>
              <a:endParaRPr lang="nl-NL"/>
            </a:p>
          </p:txBody>
        </p:sp>
        <p:sp>
          <p:nvSpPr>
            <p:cNvPr id="11" name="Freeform 7"/>
            <p:cNvSpPr>
              <a:spLocks noSelect="1"/>
            </p:cNvSpPr>
            <p:nvPr/>
          </p:nvSpPr>
          <p:spPr bwMode="auto">
            <a:xfrm>
              <a:off x="115" y="747"/>
              <a:ext cx="268" cy="268"/>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2" name="Freeform 8"/>
            <p:cNvSpPr>
              <a:spLocks noSelect="1"/>
            </p:cNvSpPr>
            <p:nvPr/>
          </p:nvSpPr>
          <p:spPr bwMode="auto">
            <a:xfrm>
              <a:off x="115" y="103"/>
              <a:ext cx="268" cy="268"/>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3" name="Freeform 9"/>
            <p:cNvSpPr>
              <a:spLocks noSelect="1"/>
            </p:cNvSpPr>
            <p:nvPr/>
          </p:nvSpPr>
          <p:spPr bwMode="auto">
            <a:xfrm>
              <a:off x="115" y="425"/>
              <a:ext cx="268" cy="268"/>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4" name="Freeform 10"/>
            <p:cNvSpPr>
              <a:spLocks noSelect="1"/>
            </p:cNvSpPr>
            <p:nvPr/>
          </p:nvSpPr>
          <p:spPr bwMode="auto">
            <a:xfrm>
              <a:off x="650" y="116"/>
              <a:ext cx="135" cy="152"/>
            </a:xfrm>
            <a:custGeom>
              <a:avLst/>
              <a:gdLst/>
              <a:ahLst/>
              <a:cxnLst>
                <a:cxn ang="0">
                  <a:pos x="966" y="976"/>
                </a:cxn>
                <a:cxn ang="0">
                  <a:pos x="542" y="1077"/>
                </a:cxn>
                <a:cxn ang="0">
                  <a:pos x="0" y="543"/>
                </a:cxn>
                <a:cxn ang="0">
                  <a:pos x="542" y="0"/>
                </a:cxn>
                <a:cxn ang="0">
                  <a:pos x="946" y="129"/>
                </a:cxn>
                <a:cxn ang="0">
                  <a:pos x="811" y="265"/>
                </a:cxn>
                <a:cxn ang="0">
                  <a:pos x="543" y="165"/>
                </a:cxn>
                <a:cxn ang="0">
                  <a:pos x="191" y="531"/>
                </a:cxn>
                <a:cxn ang="0">
                  <a:pos x="543" y="912"/>
                </a:cxn>
                <a:cxn ang="0">
                  <a:pos x="784" y="859"/>
                </a:cxn>
                <a:cxn ang="0">
                  <a:pos x="784" y="617"/>
                </a:cxn>
                <a:cxn ang="0">
                  <a:pos x="574" y="617"/>
                </a:cxn>
                <a:cxn ang="0">
                  <a:pos x="574" y="452"/>
                </a:cxn>
                <a:cxn ang="0">
                  <a:pos x="966" y="452"/>
                </a:cxn>
                <a:cxn ang="0">
                  <a:pos x="966" y="976"/>
                </a:cxn>
              </a:cxnLst>
              <a:rect l="0" t="0" r="r" b="b"/>
              <a:pathLst>
                <a:path w="966" h="1077">
                  <a:moveTo>
                    <a:pt x="966" y="976"/>
                  </a:moveTo>
                  <a:cubicBezTo>
                    <a:pt x="842" y="1043"/>
                    <a:pt x="700" y="1077"/>
                    <a:pt x="542" y="1077"/>
                  </a:cubicBezTo>
                  <a:cubicBezTo>
                    <a:pt x="226" y="1077"/>
                    <a:pt x="0" y="863"/>
                    <a:pt x="0" y="543"/>
                  </a:cubicBezTo>
                  <a:cubicBezTo>
                    <a:pt x="0" y="214"/>
                    <a:pt x="226" y="0"/>
                    <a:pt x="542" y="0"/>
                  </a:cubicBezTo>
                  <a:cubicBezTo>
                    <a:pt x="698" y="0"/>
                    <a:pt x="839" y="33"/>
                    <a:pt x="946" y="129"/>
                  </a:cubicBezTo>
                  <a:cubicBezTo>
                    <a:pt x="811" y="265"/>
                    <a:pt x="811" y="265"/>
                    <a:pt x="811" y="265"/>
                  </a:cubicBezTo>
                  <a:cubicBezTo>
                    <a:pt x="746" y="201"/>
                    <a:pt x="646" y="165"/>
                    <a:pt x="543" y="165"/>
                  </a:cubicBezTo>
                  <a:cubicBezTo>
                    <a:pt x="332" y="165"/>
                    <a:pt x="191" y="327"/>
                    <a:pt x="191" y="531"/>
                  </a:cubicBezTo>
                  <a:cubicBezTo>
                    <a:pt x="191" y="750"/>
                    <a:pt x="332" y="912"/>
                    <a:pt x="543" y="912"/>
                  </a:cubicBezTo>
                  <a:cubicBezTo>
                    <a:pt x="636" y="912"/>
                    <a:pt x="720" y="895"/>
                    <a:pt x="784" y="859"/>
                  </a:cubicBezTo>
                  <a:cubicBezTo>
                    <a:pt x="784" y="617"/>
                    <a:pt x="784" y="617"/>
                    <a:pt x="784" y="617"/>
                  </a:cubicBezTo>
                  <a:cubicBezTo>
                    <a:pt x="574" y="617"/>
                    <a:pt x="574" y="617"/>
                    <a:pt x="574" y="617"/>
                  </a:cubicBezTo>
                  <a:cubicBezTo>
                    <a:pt x="574" y="452"/>
                    <a:pt x="574" y="452"/>
                    <a:pt x="574" y="452"/>
                  </a:cubicBezTo>
                  <a:cubicBezTo>
                    <a:pt x="966" y="452"/>
                    <a:pt x="966" y="452"/>
                    <a:pt x="966" y="452"/>
                  </a:cubicBezTo>
                  <a:lnTo>
                    <a:pt x="966" y="976"/>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5" name="Freeform 11"/>
            <p:cNvSpPr>
              <a:spLocks noSelect="1"/>
            </p:cNvSpPr>
            <p:nvPr/>
          </p:nvSpPr>
          <p:spPr bwMode="auto">
            <a:xfrm>
              <a:off x="809" y="164"/>
              <a:ext cx="99" cy="103"/>
            </a:xfrm>
            <a:custGeom>
              <a:avLst/>
              <a:gdLst/>
              <a:ahLst/>
              <a:cxnLst>
                <a:cxn ang="0">
                  <a:pos x="174" y="426"/>
                </a:cxn>
                <a:cxn ang="0">
                  <a:pos x="361"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1"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6" name="Freeform 12"/>
            <p:cNvSpPr>
              <a:spLocks noSelect="1"/>
            </p:cNvSpPr>
            <p:nvPr/>
          </p:nvSpPr>
          <p:spPr bwMode="auto">
            <a:xfrm>
              <a:off x="930" y="164"/>
              <a:ext cx="151" cy="100"/>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2"/>
                </a:cxn>
                <a:cxn ang="0">
                  <a:pos x="904" y="712"/>
                </a:cxn>
                <a:cxn ang="0">
                  <a:pos x="904" y="318"/>
                </a:cxn>
                <a:cxn ang="0">
                  <a:pos x="775" y="156"/>
                </a:cxn>
                <a:cxn ang="0">
                  <a:pos x="626" y="336"/>
                </a:cxn>
                <a:cxn ang="0">
                  <a:pos x="626" y="712"/>
                </a:cxn>
                <a:cxn ang="0">
                  <a:pos x="452" y="712"/>
                </a:cxn>
                <a:cxn ang="0">
                  <a:pos x="452" y="298"/>
                </a:cxn>
                <a:cxn ang="0">
                  <a:pos x="333" y="156"/>
                </a:cxn>
                <a:cxn ang="0">
                  <a:pos x="174" y="333"/>
                </a:cxn>
                <a:cxn ang="0">
                  <a:pos x="174" y="712"/>
                </a:cxn>
                <a:cxn ang="0">
                  <a:pos x="0" y="712"/>
                </a:cxn>
                <a:cxn ang="0">
                  <a:pos x="0" y="17"/>
                </a:cxn>
              </a:cxnLst>
              <a:rect l="0" t="0" r="r" b="b"/>
              <a:pathLst>
                <a:path w="1078" h="712">
                  <a:moveTo>
                    <a:pt x="0" y="17"/>
                  </a:moveTo>
                  <a:cubicBezTo>
                    <a:pt x="165" y="17"/>
                    <a:pt x="165" y="17"/>
                    <a:pt x="165" y="17"/>
                  </a:cubicBezTo>
                  <a:cubicBezTo>
                    <a:pt x="165" y="126"/>
                    <a:pt x="165" y="126"/>
                    <a:pt x="165" y="126"/>
                  </a:cubicBezTo>
                  <a:cubicBezTo>
                    <a:pt x="168" y="126"/>
                    <a:pt x="168" y="126"/>
                    <a:pt x="168" y="126"/>
                  </a:cubicBezTo>
                  <a:cubicBezTo>
                    <a:pt x="198" y="61"/>
                    <a:pt x="265" y="0"/>
                    <a:pt x="381" y="0"/>
                  </a:cubicBezTo>
                  <a:cubicBezTo>
                    <a:pt x="488" y="0"/>
                    <a:pt x="562" y="42"/>
                    <a:pt x="598" y="129"/>
                  </a:cubicBezTo>
                  <a:cubicBezTo>
                    <a:pt x="649" y="40"/>
                    <a:pt x="723" y="0"/>
                    <a:pt x="827" y="0"/>
                  </a:cubicBezTo>
                  <a:cubicBezTo>
                    <a:pt x="1013" y="0"/>
                    <a:pt x="1078" y="132"/>
                    <a:pt x="1078" y="298"/>
                  </a:cubicBezTo>
                  <a:cubicBezTo>
                    <a:pt x="1078" y="712"/>
                    <a:pt x="1078" y="712"/>
                    <a:pt x="1078" y="712"/>
                  </a:cubicBezTo>
                  <a:cubicBezTo>
                    <a:pt x="904" y="712"/>
                    <a:pt x="904" y="712"/>
                    <a:pt x="904" y="712"/>
                  </a:cubicBezTo>
                  <a:cubicBezTo>
                    <a:pt x="904" y="318"/>
                    <a:pt x="904" y="318"/>
                    <a:pt x="904" y="318"/>
                  </a:cubicBezTo>
                  <a:cubicBezTo>
                    <a:pt x="904" y="231"/>
                    <a:pt x="878" y="156"/>
                    <a:pt x="775" y="156"/>
                  </a:cubicBezTo>
                  <a:cubicBezTo>
                    <a:pt x="666" y="156"/>
                    <a:pt x="626" y="246"/>
                    <a:pt x="626" y="336"/>
                  </a:cubicBezTo>
                  <a:cubicBezTo>
                    <a:pt x="626" y="712"/>
                    <a:pt x="626" y="712"/>
                    <a:pt x="626" y="712"/>
                  </a:cubicBezTo>
                  <a:cubicBezTo>
                    <a:pt x="452" y="712"/>
                    <a:pt x="452" y="712"/>
                    <a:pt x="452" y="712"/>
                  </a:cubicBezTo>
                  <a:cubicBezTo>
                    <a:pt x="452" y="298"/>
                    <a:pt x="452" y="298"/>
                    <a:pt x="452" y="298"/>
                  </a:cubicBezTo>
                  <a:cubicBezTo>
                    <a:pt x="452" y="213"/>
                    <a:pt x="417"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7" name="Freeform 13"/>
            <p:cNvSpPr>
              <a:spLocks noSelect="1"/>
            </p:cNvSpPr>
            <p:nvPr/>
          </p:nvSpPr>
          <p:spPr bwMode="auto">
            <a:xfrm>
              <a:off x="1103" y="164"/>
              <a:ext cx="99" cy="10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5" y="528"/>
                    <a:pt x="264" y="591"/>
                    <a:pt x="361" y="591"/>
                  </a:cubicBezTo>
                  <a:cubicBezTo>
                    <a:pt x="448" y="591"/>
                    <a:pt x="504" y="550"/>
                    <a:pt x="548"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8" name="Freeform 14"/>
            <p:cNvSpPr>
              <a:spLocks noSelect="1"/>
            </p:cNvSpPr>
            <p:nvPr/>
          </p:nvSpPr>
          <p:spPr bwMode="auto">
            <a:xfrm>
              <a:off x="1220" y="164"/>
              <a:ext cx="99" cy="103"/>
            </a:xfrm>
            <a:custGeom>
              <a:avLst/>
              <a:gdLst/>
              <a:ahLst/>
              <a:cxnLst>
                <a:cxn ang="0">
                  <a:pos x="174" y="426"/>
                </a:cxn>
                <a:cxn ang="0">
                  <a:pos x="360" y="591"/>
                </a:cxn>
                <a:cxn ang="0">
                  <a:pos x="547" y="497"/>
                </a:cxn>
                <a:cxn ang="0">
                  <a:pos x="672" y="591"/>
                </a:cxn>
                <a:cxn ang="0">
                  <a:pos x="378" y="730"/>
                </a:cxn>
                <a:cxn ang="0">
                  <a:pos x="0" y="365"/>
                </a:cxn>
                <a:cxn ang="0">
                  <a:pos x="378" y="0"/>
                </a:cxn>
                <a:cxn ang="0">
                  <a:pos x="704" y="378"/>
                </a:cxn>
                <a:cxn ang="0">
                  <a:pos x="704" y="426"/>
                </a:cxn>
                <a:cxn ang="0">
                  <a:pos x="174" y="426"/>
                </a:cxn>
                <a:cxn ang="0">
                  <a:pos x="530" y="295"/>
                </a:cxn>
                <a:cxn ang="0">
                  <a:pos x="353" y="130"/>
                </a:cxn>
                <a:cxn ang="0">
                  <a:pos x="174" y="295"/>
                </a:cxn>
                <a:cxn ang="0">
                  <a:pos x="530" y="295"/>
                </a:cxn>
              </a:cxnLst>
              <a:rect l="0" t="0" r="r" b="b"/>
              <a:pathLst>
                <a:path w="704" h="730">
                  <a:moveTo>
                    <a:pt x="174"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8" y="194"/>
                    <a:pt x="462" y="130"/>
                    <a:pt x="353" y="130"/>
                  </a:cubicBezTo>
                  <a:cubicBezTo>
                    <a:pt x="250"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9" name="Freeform 15"/>
            <p:cNvSpPr>
              <a:spLocks noSelect="1"/>
            </p:cNvSpPr>
            <p:nvPr/>
          </p:nvSpPr>
          <p:spPr bwMode="auto">
            <a:xfrm>
              <a:off x="1341" y="164"/>
              <a:ext cx="90" cy="100"/>
            </a:xfrm>
            <a:custGeom>
              <a:avLst/>
              <a:gdLst/>
              <a:ahLst/>
              <a:cxnLst>
                <a:cxn ang="0">
                  <a:pos x="0" y="17"/>
                </a:cxn>
                <a:cxn ang="0">
                  <a:pos x="165" y="17"/>
                </a:cxn>
                <a:cxn ang="0">
                  <a:pos x="165" y="129"/>
                </a:cxn>
                <a:cxn ang="0">
                  <a:pos x="168" y="129"/>
                </a:cxn>
                <a:cxn ang="0">
                  <a:pos x="381" y="0"/>
                </a:cxn>
                <a:cxn ang="0">
                  <a:pos x="635" y="273"/>
                </a:cxn>
                <a:cxn ang="0">
                  <a:pos x="635" y="712"/>
                </a:cxn>
                <a:cxn ang="0">
                  <a:pos x="461" y="712"/>
                </a:cxn>
                <a:cxn ang="0">
                  <a:pos x="461" y="360"/>
                </a:cxn>
                <a:cxn ang="0">
                  <a:pos x="333" y="156"/>
                </a:cxn>
                <a:cxn ang="0">
                  <a:pos x="174" y="333"/>
                </a:cxn>
                <a:cxn ang="0">
                  <a:pos x="174" y="712"/>
                </a:cxn>
                <a:cxn ang="0">
                  <a:pos x="0" y="712"/>
                </a:cxn>
                <a:cxn ang="0">
                  <a:pos x="0" y="17"/>
                </a:cxn>
              </a:cxnLst>
              <a:rect l="0" t="0" r="r" b="b"/>
              <a:pathLst>
                <a:path w="635" h="712">
                  <a:moveTo>
                    <a:pt x="0" y="17"/>
                  </a:moveTo>
                  <a:cubicBezTo>
                    <a:pt x="165" y="17"/>
                    <a:pt x="165" y="17"/>
                    <a:pt x="165" y="17"/>
                  </a:cubicBezTo>
                  <a:cubicBezTo>
                    <a:pt x="165" y="129"/>
                    <a:pt x="165" y="129"/>
                    <a:pt x="165" y="129"/>
                  </a:cubicBezTo>
                  <a:cubicBezTo>
                    <a:pt x="168" y="129"/>
                    <a:pt x="168" y="129"/>
                    <a:pt x="168" y="129"/>
                  </a:cubicBezTo>
                  <a:cubicBezTo>
                    <a:pt x="200" y="59"/>
                    <a:pt x="265" y="0"/>
                    <a:pt x="381" y="0"/>
                  </a:cubicBezTo>
                  <a:cubicBezTo>
                    <a:pt x="568" y="0"/>
                    <a:pt x="635" y="132"/>
                    <a:pt x="635" y="273"/>
                  </a:cubicBezTo>
                  <a:cubicBezTo>
                    <a:pt x="635" y="712"/>
                    <a:pt x="635" y="712"/>
                    <a:pt x="635" y="712"/>
                  </a:cubicBezTo>
                  <a:cubicBezTo>
                    <a:pt x="461" y="712"/>
                    <a:pt x="461" y="712"/>
                    <a:pt x="461" y="712"/>
                  </a:cubicBezTo>
                  <a:cubicBezTo>
                    <a:pt x="461" y="360"/>
                    <a:pt x="461" y="360"/>
                    <a:pt x="461" y="360"/>
                  </a:cubicBezTo>
                  <a:cubicBezTo>
                    <a:pt x="461" y="284"/>
                    <a:pt x="455" y="156"/>
                    <a:pt x="333" y="156"/>
                  </a:cubicBezTo>
                  <a:cubicBezTo>
                    <a:pt x="219" y="156"/>
                    <a:pt x="174" y="240"/>
                    <a:pt x="174" y="333"/>
                  </a:cubicBezTo>
                  <a:cubicBezTo>
                    <a:pt x="174" y="712"/>
                    <a:pt x="174" y="712"/>
                    <a:pt x="174" y="712"/>
                  </a:cubicBezTo>
                  <a:cubicBezTo>
                    <a:pt x="0" y="712"/>
                    <a:pt x="0" y="712"/>
                    <a:pt x="0" y="712"/>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0" name="Freeform 16"/>
            <p:cNvSpPr>
              <a:spLocks noSelect="1"/>
            </p:cNvSpPr>
            <p:nvPr/>
          </p:nvSpPr>
          <p:spPr bwMode="auto">
            <a:xfrm>
              <a:off x="1447" y="138"/>
              <a:ext cx="71" cy="129"/>
            </a:xfrm>
            <a:custGeom>
              <a:avLst/>
              <a:gdLst/>
              <a:ahLst/>
              <a:cxnLst>
                <a:cxn ang="0">
                  <a:pos x="0" y="349"/>
                </a:cxn>
                <a:cxn ang="0">
                  <a:pos x="0" y="201"/>
                </a:cxn>
                <a:cxn ang="0">
                  <a:pos x="143" y="201"/>
                </a:cxn>
                <a:cxn ang="0">
                  <a:pos x="143" y="0"/>
                </a:cxn>
                <a:cxn ang="0">
                  <a:pos x="317" y="0"/>
                </a:cxn>
                <a:cxn ang="0">
                  <a:pos x="317" y="201"/>
                </a:cxn>
                <a:cxn ang="0">
                  <a:pos x="508" y="201"/>
                </a:cxn>
                <a:cxn ang="0">
                  <a:pos x="508" y="349"/>
                </a:cxn>
                <a:cxn ang="0">
                  <a:pos x="317" y="349"/>
                </a:cxn>
                <a:cxn ang="0">
                  <a:pos x="317" y="653"/>
                </a:cxn>
                <a:cxn ang="0">
                  <a:pos x="414" y="766"/>
                </a:cxn>
                <a:cxn ang="0">
                  <a:pos x="508" y="744"/>
                </a:cxn>
                <a:cxn ang="0">
                  <a:pos x="508" y="891"/>
                </a:cxn>
                <a:cxn ang="0">
                  <a:pos x="371" y="914"/>
                </a:cxn>
                <a:cxn ang="0">
                  <a:pos x="143" y="668"/>
                </a:cxn>
                <a:cxn ang="0">
                  <a:pos x="143" y="349"/>
                </a:cxn>
                <a:cxn ang="0">
                  <a:pos x="0" y="349"/>
                </a:cxn>
              </a:cxnLst>
              <a:rect l="0" t="0" r="r" b="b"/>
              <a:pathLst>
                <a:path w="508"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8" y="201"/>
                    <a:pt x="508" y="201"/>
                    <a:pt x="508" y="201"/>
                  </a:cubicBezTo>
                  <a:cubicBezTo>
                    <a:pt x="508" y="349"/>
                    <a:pt x="508" y="349"/>
                    <a:pt x="508" y="349"/>
                  </a:cubicBezTo>
                  <a:cubicBezTo>
                    <a:pt x="317" y="349"/>
                    <a:pt x="317" y="349"/>
                    <a:pt x="317" y="349"/>
                  </a:cubicBezTo>
                  <a:cubicBezTo>
                    <a:pt x="317" y="653"/>
                    <a:pt x="317" y="653"/>
                    <a:pt x="317" y="653"/>
                  </a:cubicBezTo>
                  <a:cubicBezTo>
                    <a:pt x="317" y="723"/>
                    <a:pt x="337" y="766"/>
                    <a:pt x="414" y="766"/>
                  </a:cubicBezTo>
                  <a:cubicBezTo>
                    <a:pt x="444" y="766"/>
                    <a:pt x="486" y="760"/>
                    <a:pt x="508" y="744"/>
                  </a:cubicBezTo>
                  <a:cubicBezTo>
                    <a:pt x="508" y="891"/>
                    <a:pt x="508" y="891"/>
                    <a:pt x="508" y="891"/>
                  </a:cubicBezTo>
                  <a:cubicBezTo>
                    <a:pt x="472" y="908"/>
                    <a:pt x="411" y="914"/>
                    <a:pt x="371" y="914"/>
                  </a:cubicBezTo>
                  <a:cubicBezTo>
                    <a:pt x="186"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1" name="Freeform 17"/>
            <p:cNvSpPr>
              <a:spLocks noSelect="1"/>
            </p:cNvSpPr>
            <p:nvPr/>
          </p:nvSpPr>
          <p:spPr bwMode="auto">
            <a:xfrm>
              <a:off x="1533" y="164"/>
              <a:ext cx="99" cy="103"/>
            </a:xfrm>
            <a:custGeom>
              <a:avLst/>
              <a:gdLst/>
              <a:ahLst/>
              <a:cxnLst>
                <a:cxn ang="0">
                  <a:pos x="173" y="426"/>
                </a:cxn>
                <a:cxn ang="0">
                  <a:pos x="360" y="591"/>
                </a:cxn>
                <a:cxn ang="0">
                  <a:pos x="547" y="497"/>
                </a:cxn>
                <a:cxn ang="0">
                  <a:pos x="672" y="591"/>
                </a:cxn>
                <a:cxn ang="0">
                  <a:pos x="378" y="730"/>
                </a:cxn>
                <a:cxn ang="0">
                  <a:pos x="0" y="365"/>
                </a:cxn>
                <a:cxn ang="0">
                  <a:pos x="378" y="0"/>
                </a:cxn>
                <a:cxn ang="0">
                  <a:pos x="704" y="378"/>
                </a:cxn>
                <a:cxn ang="0">
                  <a:pos x="704" y="426"/>
                </a:cxn>
                <a:cxn ang="0">
                  <a:pos x="173" y="426"/>
                </a:cxn>
                <a:cxn ang="0">
                  <a:pos x="530" y="295"/>
                </a:cxn>
                <a:cxn ang="0">
                  <a:pos x="353" y="130"/>
                </a:cxn>
                <a:cxn ang="0">
                  <a:pos x="173" y="295"/>
                </a:cxn>
                <a:cxn ang="0">
                  <a:pos x="530" y="295"/>
                </a:cxn>
              </a:cxnLst>
              <a:rect l="0" t="0" r="r" b="b"/>
              <a:pathLst>
                <a:path w="704" h="730">
                  <a:moveTo>
                    <a:pt x="173" y="426"/>
                  </a:moveTo>
                  <a:cubicBezTo>
                    <a:pt x="185" y="528"/>
                    <a:pt x="263" y="591"/>
                    <a:pt x="360" y="591"/>
                  </a:cubicBezTo>
                  <a:cubicBezTo>
                    <a:pt x="447" y="591"/>
                    <a:pt x="504" y="550"/>
                    <a:pt x="547" y="497"/>
                  </a:cubicBezTo>
                  <a:cubicBezTo>
                    <a:pt x="672" y="591"/>
                    <a:pt x="672" y="591"/>
                    <a:pt x="672" y="591"/>
                  </a:cubicBezTo>
                  <a:cubicBezTo>
                    <a:pt x="591" y="691"/>
                    <a:pt x="488" y="730"/>
                    <a:pt x="378" y="730"/>
                  </a:cubicBezTo>
                  <a:cubicBezTo>
                    <a:pt x="168" y="730"/>
                    <a:pt x="0" y="583"/>
                    <a:pt x="0" y="365"/>
                  </a:cubicBezTo>
                  <a:cubicBezTo>
                    <a:pt x="0" y="146"/>
                    <a:pt x="168" y="0"/>
                    <a:pt x="378" y="0"/>
                  </a:cubicBezTo>
                  <a:cubicBezTo>
                    <a:pt x="572" y="0"/>
                    <a:pt x="704" y="136"/>
                    <a:pt x="704" y="378"/>
                  </a:cubicBezTo>
                  <a:cubicBezTo>
                    <a:pt x="704" y="426"/>
                    <a:pt x="704" y="426"/>
                    <a:pt x="704" y="426"/>
                  </a:cubicBezTo>
                  <a:lnTo>
                    <a:pt x="173" y="426"/>
                  </a:lnTo>
                  <a:close/>
                  <a:moveTo>
                    <a:pt x="530" y="295"/>
                  </a:moveTo>
                  <a:cubicBezTo>
                    <a:pt x="528" y="194"/>
                    <a:pt x="462" y="130"/>
                    <a:pt x="353" y="130"/>
                  </a:cubicBezTo>
                  <a:cubicBezTo>
                    <a:pt x="250" y="130"/>
                    <a:pt x="186" y="195"/>
                    <a:pt x="173"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2" name="Freeform 18"/>
            <p:cNvSpPr>
              <a:spLocks noSelect="1"/>
            </p:cNvSpPr>
            <p:nvPr/>
          </p:nvSpPr>
          <p:spPr bwMode="auto">
            <a:xfrm>
              <a:off x="641" y="334"/>
              <a:ext cx="147" cy="145"/>
            </a:xfrm>
            <a:custGeom>
              <a:avLst/>
              <a:gdLst/>
              <a:ahLst/>
              <a:cxnLst>
                <a:cxn ang="0">
                  <a:pos x="63" y="0"/>
                </a:cxn>
                <a:cxn ang="0">
                  <a:pos x="85" y="0"/>
                </a:cxn>
                <a:cxn ang="0">
                  <a:pos x="147" y="145"/>
                </a:cxn>
                <a:cxn ang="0">
                  <a:pos x="118" y="145"/>
                </a:cxn>
                <a:cxn ang="0">
                  <a:pos x="105" y="112"/>
                </a:cxn>
                <a:cxn ang="0">
                  <a:pos x="42" y="112"/>
                </a:cxn>
                <a:cxn ang="0">
                  <a:pos x="29" y="145"/>
                </a:cxn>
                <a:cxn ang="0">
                  <a:pos x="0" y="145"/>
                </a:cxn>
                <a:cxn ang="0">
                  <a:pos x="63" y="0"/>
                </a:cxn>
                <a:cxn ang="0">
                  <a:pos x="96" y="90"/>
                </a:cxn>
                <a:cxn ang="0">
                  <a:pos x="74" y="31"/>
                </a:cxn>
                <a:cxn ang="0">
                  <a:pos x="51" y="90"/>
                </a:cxn>
                <a:cxn ang="0">
                  <a:pos x="96" y="90"/>
                </a:cxn>
              </a:cxnLst>
              <a:rect l="0" t="0" r="r" b="b"/>
              <a:pathLst>
                <a:path w="147" h="145">
                  <a:moveTo>
                    <a:pt x="63" y="0"/>
                  </a:moveTo>
                  <a:lnTo>
                    <a:pt x="85" y="0"/>
                  </a:lnTo>
                  <a:lnTo>
                    <a:pt x="147" y="145"/>
                  </a:lnTo>
                  <a:lnTo>
                    <a:pt x="118" y="145"/>
                  </a:lnTo>
                  <a:lnTo>
                    <a:pt x="105" y="112"/>
                  </a:lnTo>
                  <a:lnTo>
                    <a:pt x="42" y="112"/>
                  </a:lnTo>
                  <a:lnTo>
                    <a:pt x="29" y="145"/>
                  </a:lnTo>
                  <a:lnTo>
                    <a:pt x="0" y="145"/>
                  </a:lnTo>
                  <a:lnTo>
                    <a:pt x="63" y="0"/>
                  </a:lnTo>
                  <a:close/>
                  <a:moveTo>
                    <a:pt x="96" y="90"/>
                  </a:moveTo>
                  <a:lnTo>
                    <a:pt x="74" y="31"/>
                  </a:lnTo>
                  <a:lnTo>
                    <a:pt x="51" y="90"/>
                  </a:lnTo>
                  <a:lnTo>
                    <a:pt x="96" y="9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3" name="Freeform 19"/>
            <p:cNvSpPr>
              <a:spLocks noSelect="1"/>
            </p:cNvSpPr>
            <p:nvPr/>
          </p:nvSpPr>
          <p:spPr bwMode="auto">
            <a:xfrm>
              <a:off x="801" y="378"/>
              <a:ext cx="152" cy="101"/>
            </a:xfrm>
            <a:custGeom>
              <a:avLst/>
              <a:gdLst/>
              <a:ahLst/>
              <a:cxnLst>
                <a:cxn ang="0">
                  <a:pos x="0" y="17"/>
                </a:cxn>
                <a:cxn ang="0">
                  <a:pos x="165" y="17"/>
                </a:cxn>
                <a:cxn ang="0">
                  <a:pos x="165" y="126"/>
                </a:cxn>
                <a:cxn ang="0">
                  <a:pos x="168" y="126"/>
                </a:cxn>
                <a:cxn ang="0">
                  <a:pos x="381" y="0"/>
                </a:cxn>
                <a:cxn ang="0">
                  <a:pos x="599"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9"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7"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4" name="Freeform 20"/>
            <p:cNvSpPr>
              <a:spLocks noSelect="1"/>
            </p:cNvSpPr>
            <p:nvPr/>
          </p:nvSpPr>
          <p:spPr bwMode="auto">
            <a:xfrm>
              <a:off x="971" y="378"/>
              <a:ext cx="80" cy="103"/>
            </a:xfrm>
            <a:custGeom>
              <a:avLst/>
              <a:gdLst/>
              <a:ahLst/>
              <a:cxnLst>
                <a:cxn ang="0">
                  <a:pos x="433" y="210"/>
                </a:cxn>
                <a:cxn ang="0">
                  <a:pos x="297" y="139"/>
                </a:cxn>
                <a:cxn ang="0">
                  <a:pos x="195" y="213"/>
                </a:cxn>
                <a:cxn ang="0">
                  <a:pos x="570" y="507"/>
                </a:cxn>
                <a:cxn ang="0">
                  <a:pos x="271" y="730"/>
                </a:cxn>
                <a:cxn ang="0">
                  <a:pos x="0" y="623"/>
                </a:cxn>
                <a:cxn ang="0">
                  <a:pos x="116" y="514"/>
                </a:cxn>
                <a:cxn ang="0">
                  <a:pos x="281" y="600"/>
                </a:cxn>
                <a:cxn ang="0">
                  <a:pos x="397" y="520"/>
                </a:cxn>
                <a:cxn ang="0">
                  <a:pos x="21" y="224"/>
                </a:cxn>
                <a:cxn ang="0">
                  <a:pos x="301" y="0"/>
                </a:cxn>
                <a:cxn ang="0">
                  <a:pos x="549" y="106"/>
                </a:cxn>
                <a:cxn ang="0">
                  <a:pos x="433" y="210"/>
                </a:cxn>
              </a:cxnLst>
              <a:rect l="0" t="0" r="r" b="b"/>
              <a:pathLst>
                <a:path w="570" h="730">
                  <a:moveTo>
                    <a:pt x="433" y="210"/>
                  </a:moveTo>
                  <a:cubicBezTo>
                    <a:pt x="399" y="164"/>
                    <a:pt x="356" y="139"/>
                    <a:pt x="297" y="139"/>
                  </a:cubicBezTo>
                  <a:cubicBezTo>
                    <a:pt x="250" y="139"/>
                    <a:pt x="195" y="161"/>
                    <a:pt x="195" y="213"/>
                  </a:cubicBezTo>
                  <a:cubicBezTo>
                    <a:pt x="195" y="337"/>
                    <a:pt x="570" y="236"/>
                    <a:pt x="570" y="507"/>
                  </a:cubicBezTo>
                  <a:cubicBezTo>
                    <a:pt x="570" y="672"/>
                    <a:pt x="413" y="730"/>
                    <a:pt x="271" y="730"/>
                  </a:cubicBezTo>
                  <a:cubicBezTo>
                    <a:pt x="163" y="730"/>
                    <a:pt x="71" y="702"/>
                    <a:pt x="0" y="623"/>
                  </a:cubicBezTo>
                  <a:cubicBezTo>
                    <a:pt x="116" y="514"/>
                    <a:pt x="116" y="514"/>
                    <a:pt x="116" y="514"/>
                  </a:cubicBezTo>
                  <a:cubicBezTo>
                    <a:pt x="161" y="563"/>
                    <a:pt x="207" y="600"/>
                    <a:pt x="281" y="600"/>
                  </a:cubicBezTo>
                  <a:cubicBezTo>
                    <a:pt x="331" y="600"/>
                    <a:pt x="397" y="575"/>
                    <a:pt x="397" y="520"/>
                  </a:cubicBezTo>
                  <a:cubicBezTo>
                    <a:pt x="397" y="376"/>
                    <a:pt x="21" y="489"/>
                    <a:pt x="21" y="224"/>
                  </a:cubicBezTo>
                  <a:cubicBezTo>
                    <a:pt x="21" y="69"/>
                    <a:pt x="161" y="0"/>
                    <a:pt x="301" y="0"/>
                  </a:cubicBezTo>
                  <a:cubicBezTo>
                    <a:pt x="394" y="0"/>
                    <a:pt x="492" y="29"/>
                    <a:pt x="549" y="106"/>
                  </a:cubicBezTo>
                  <a:lnTo>
                    <a:pt x="433" y="21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5" name="Freeform 21"/>
            <p:cNvSpPr>
              <a:spLocks noSelect="1"/>
            </p:cNvSpPr>
            <p:nvPr/>
          </p:nvSpPr>
          <p:spPr bwMode="auto">
            <a:xfrm>
              <a:off x="1058" y="353"/>
              <a:ext cx="72" cy="128"/>
            </a:xfrm>
            <a:custGeom>
              <a:avLst/>
              <a:gdLst/>
              <a:ahLst/>
              <a:cxnLst>
                <a:cxn ang="0">
                  <a:pos x="0" y="349"/>
                </a:cxn>
                <a:cxn ang="0">
                  <a:pos x="0" y="201"/>
                </a:cxn>
                <a:cxn ang="0">
                  <a:pos x="143" y="201"/>
                </a:cxn>
                <a:cxn ang="0">
                  <a:pos x="143" y="0"/>
                </a:cxn>
                <a:cxn ang="0">
                  <a:pos x="317" y="0"/>
                </a:cxn>
                <a:cxn ang="0">
                  <a:pos x="317" y="201"/>
                </a:cxn>
                <a:cxn ang="0">
                  <a:pos x="509" y="201"/>
                </a:cxn>
                <a:cxn ang="0">
                  <a:pos x="509" y="349"/>
                </a:cxn>
                <a:cxn ang="0">
                  <a:pos x="317" y="349"/>
                </a:cxn>
                <a:cxn ang="0">
                  <a:pos x="317" y="653"/>
                </a:cxn>
                <a:cxn ang="0">
                  <a:pos x="414" y="766"/>
                </a:cxn>
                <a:cxn ang="0">
                  <a:pos x="509" y="744"/>
                </a:cxn>
                <a:cxn ang="0">
                  <a:pos x="509" y="891"/>
                </a:cxn>
                <a:cxn ang="0">
                  <a:pos x="371" y="914"/>
                </a:cxn>
                <a:cxn ang="0">
                  <a:pos x="143" y="668"/>
                </a:cxn>
                <a:cxn ang="0">
                  <a:pos x="143" y="349"/>
                </a:cxn>
                <a:cxn ang="0">
                  <a:pos x="0" y="349"/>
                </a:cxn>
              </a:cxnLst>
              <a:rect l="0" t="0" r="r" b="b"/>
              <a:pathLst>
                <a:path w="509" h="914">
                  <a:moveTo>
                    <a:pt x="0" y="349"/>
                  </a:moveTo>
                  <a:cubicBezTo>
                    <a:pt x="0" y="201"/>
                    <a:pt x="0" y="201"/>
                    <a:pt x="0" y="201"/>
                  </a:cubicBezTo>
                  <a:cubicBezTo>
                    <a:pt x="143" y="201"/>
                    <a:pt x="143" y="201"/>
                    <a:pt x="143" y="201"/>
                  </a:cubicBezTo>
                  <a:cubicBezTo>
                    <a:pt x="143" y="0"/>
                    <a:pt x="143" y="0"/>
                    <a:pt x="143" y="0"/>
                  </a:cubicBezTo>
                  <a:cubicBezTo>
                    <a:pt x="317" y="0"/>
                    <a:pt x="317" y="0"/>
                    <a:pt x="317" y="0"/>
                  </a:cubicBezTo>
                  <a:cubicBezTo>
                    <a:pt x="317" y="201"/>
                    <a:pt x="317" y="201"/>
                    <a:pt x="317" y="201"/>
                  </a:cubicBezTo>
                  <a:cubicBezTo>
                    <a:pt x="509" y="201"/>
                    <a:pt x="509" y="201"/>
                    <a:pt x="509" y="201"/>
                  </a:cubicBezTo>
                  <a:cubicBezTo>
                    <a:pt x="509" y="349"/>
                    <a:pt x="509" y="349"/>
                    <a:pt x="509" y="349"/>
                  </a:cubicBezTo>
                  <a:cubicBezTo>
                    <a:pt x="317" y="349"/>
                    <a:pt x="317" y="349"/>
                    <a:pt x="317" y="349"/>
                  </a:cubicBezTo>
                  <a:cubicBezTo>
                    <a:pt x="317" y="653"/>
                    <a:pt x="317" y="653"/>
                    <a:pt x="317" y="653"/>
                  </a:cubicBezTo>
                  <a:cubicBezTo>
                    <a:pt x="317" y="723"/>
                    <a:pt x="338" y="766"/>
                    <a:pt x="414" y="766"/>
                  </a:cubicBezTo>
                  <a:cubicBezTo>
                    <a:pt x="445" y="766"/>
                    <a:pt x="487" y="760"/>
                    <a:pt x="509" y="744"/>
                  </a:cubicBezTo>
                  <a:cubicBezTo>
                    <a:pt x="509" y="891"/>
                    <a:pt x="509" y="891"/>
                    <a:pt x="509" y="891"/>
                  </a:cubicBezTo>
                  <a:cubicBezTo>
                    <a:pt x="472" y="908"/>
                    <a:pt x="412" y="914"/>
                    <a:pt x="371" y="914"/>
                  </a:cubicBezTo>
                  <a:cubicBezTo>
                    <a:pt x="187" y="914"/>
                    <a:pt x="143" y="831"/>
                    <a:pt x="143" y="668"/>
                  </a:cubicBezTo>
                  <a:cubicBezTo>
                    <a:pt x="143" y="349"/>
                    <a:pt x="143" y="349"/>
                    <a:pt x="143" y="349"/>
                  </a:cubicBezTo>
                  <a:lnTo>
                    <a:pt x="0" y="349"/>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6" name="Freeform 22"/>
            <p:cNvSpPr>
              <a:spLocks noSelect="1"/>
            </p:cNvSpPr>
            <p:nvPr/>
          </p:nvSpPr>
          <p:spPr bwMode="auto">
            <a:xfrm>
              <a:off x="1144" y="378"/>
              <a:ext cx="99" cy="103"/>
            </a:xfrm>
            <a:custGeom>
              <a:avLst/>
              <a:gdLst/>
              <a:ahLst/>
              <a:cxnLst>
                <a:cxn ang="0">
                  <a:pos x="174" y="426"/>
                </a:cxn>
                <a:cxn ang="0">
                  <a:pos x="361" y="591"/>
                </a:cxn>
                <a:cxn ang="0">
                  <a:pos x="548" y="497"/>
                </a:cxn>
                <a:cxn ang="0">
                  <a:pos x="672" y="591"/>
                </a:cxn>
                <a:cxn ang="0">
                  <a:pos x="378" y="730"/>
                </a:cxn>
                <a:cxn ang="0">
                  <a:pos x="0" y="365"/>
                </a:cxn>
                <a:cxn ang="0">
                  <a:pos x="378" y="0"/>
                </a:cxn>
                <a:cxn ang="0">
                  <a:pos x="704" y="378"/>
                </a:cxn>
                <a:cxn ang="0">
                  <a:pos x="704" y="426"/>
                </a:cxn>
                <a:cxn ang="0">
                  <a:pos x="174" y="426"/>
                </a:cxn>
                <a:cxn ang="0">
                  <a:pos x="530" y="295"/>
                </a:cxn>
                <a:cxn ang="0">
                  <a:pos x="354" y="130"/>
                </a:cxn>
                <a:cxn ang="0">
                  <a:pos x="174" y="295"/>
                </a:cxn>
                <a:cxn ang="0">
                  <a:pos x="530" y="295"/>
                </a:cxn>
              </a:cxnLst>
              <a:rect l="0" t="0" r="r" b="b"/>
              <a:pathLst>
                <a:path w="704" h="730">
                  <a:moveTo>
                    <a:pt x="174" y="426"/>
                  </a:moveTo>
                  <a:cubicBezTo>
                    <a:pt x="186" y="529"/>
                    <a:pt x="264" y="591"/>
                    <a:pt x="361" y="591"/>
                  </a:cubicBezTo>
                  <a:cubicBezTo>
                    <a:pt x="448" y="591"/>
                    <a:pt x="504" y="550"/>
                    <a:pt x="548" y="497"/>
                  </a:cubicBezTo>
                  <a:cubicBezTo>
                    <a:pt x="672" y="591"/>
                    <a:pt x="672" y="591"/>
                    <a:pt x="672" y="591"/>
                  </a:cubicBezTo>
                  <a:cubicBezTo>
                    <a:pt x="591" y="691"/>
                    <a:pt x="488" y="730"/>
                    <a:pt x="378" y="730"/>
                  </a:cubicBezTo>
                  <a:cubicBezTo>
                    <a:pt x="168" y="730"/>
                    <a:pt x="0" y="584"/>
                    <a:pt x="0" y="365"/>
                  </a:cubicBezTo>
                  <a:cubicBezTo>
                    <a:pt x="0" y="146"/>
                    <a:pt x="168" y="0"/>
                    <a:pt x="378" y="0"/>
                  </a:cubicBezTo>
                  <a:cubicBezTo>
                    <a:pt x="572" y="0"/>
                    <a:pt x="704" y="136"/>
                    <a:pt x="704" y="378"/>
                  </a:cubicBezTo>
                  <a:cubicBezTo>
                    <a:pt x="704" y="426"/>
                    <a:pt x="704" y="426"/>
                    <a:pt x="704" y="426"/>
                  </a:cubicBezTo>
                  <a:lnTo>
                    <a:pt x="174" y="426"/>
                  </a:lnTo>
                  <a:close/>
                  <a:moveTo>
                    <a:pt x="530" y="295"/>
                  </a:moveTo>
                  <a:cubicBezTo>
                    <a:pt x="529" y="194"/>
                    <a:pt x="462" y="130"/>
                    <a:pt x="354" y="130"/>
                  </a:cubicBezTo>
                  <a:cubicBezTo>
                    <a:pt x="251" y="130"/>
                    <a:pt x="187" y="195"/>
                    <a:pt x="174" y="295"/>
                  </a:cubicBezTo>
                  <a:lnTo>
                    <a:pt x="530" y="295"/>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7" name="Freeform 23"/>
            <p:cNvSpPr>
              <a:spLocks noSelect="1"/>
            </p:cNvSpPr>
            <p:nvPr/>
          </p:nvSpPr>
          <p:spPr bwMode="auto">
            <a:xfrm>
              <a:off x="1266" y="378"/>
              <a:ext cx="62" cy="101"/>
            </a:xfrm>
            <a:custGeom>
              <a:avLst/>
              <a:gdLst/>
              <a:ahLst/>
              <a:cxnLst>
                <a:cxn ang="0">
                  <a:pos x="0" y="17"/>
                </a:cxn>
                <a:cxn ang="0">
                  <a:pos x="174" y="17"/>
                </a:cxn>
                <a:cxn ang="0">
                  <a:pos x="174" y="127"/>
                </a:cxn>
                <a:cxn ang="0">
                  <a:pos x="177" y="127"/>
                </a:cxn>
                <a:cxn ang="0">
                  <a:pos x="383" y="0"/>
                </a:cxn>
                <a:cxn ang="0">
                  <a:pos x="445" y="10"/>
                </a:cxn>
                <a:cxn ang="0">
                  <a:pos x="445" y="178"/>
                </a:cxn>
                <a:cxn ang="0">
                  <a:pos x="361" y="165"/>
                </a:cxn>
                <a:cxn ang="0">
                  <a:pos x="174" y="340"/>
                </a:cxn>
                <a:cxn ang="0">
                  <a:pos x="174" y="713"/>
                </a:cxn>
                <a:cxn ang="0">
                  <a:pos x="0" y="713"/>
                </a:cxn>
                <a:cxn ang="0">
                  <a:pos x="0" y="17"/>
                </a:cxn>
              </a:cxnLst>
              <a:rect l="0" t="0" r="r" b="b"/>
              <a:pathLst>
                <a:path w="445" h="713">
                  <a:moveTo>
                    <a:pt x="0" y="17"/>
                  </a:moveTo>
                  <a:cubicBezTo>
                    <a:pt x="174" y="17"/>
                    <a:pt x="174" y="17"/>
                    <a:pt x="174" y="17"/>
                  </a:cubicBezTo>
                  <a:cubicBezTo>
                    <a:pt x="174" y="127"/>
                    <a:pt x="174" y="127"/>
                    <a:pt x="174" y="127"/>
                  </a:cubicBezTo>
                  <a:cubicBezTo>
                    <a:pt x="177" y="127"/>
                    <a:pt x="177" y="127"/>
                    <a:pt x="177" y="127"/>
                  </a:cubicBezTo>
                  <a:cubicBezTo>
                    <a:pt x="215" y="48"/>
                    <a:pt x="292" y="0"/>
                    <a:pt x="383" y="0"/>
                  </a:cubicBezTo>
                  <a:cubicBezTo>
                    <a:pt x="405" y="0"/>
                    <a:pt x="425" y="4"/>
                    <a:pt x="445" y="10"/>
                  </a:cubicBezTo>
                  <a:cubicBezTo>
                    <a:pt x="445" y="178"/>
                    <a:pt x="445" y="178"/>
                    <a:pt x="445" y="178"/>
                  </a:cubicBezTo>
                  <a:cubicBezTo>
                    <a:pt x="416" y="171"/>
                    <a:pt x="389" y="165"/>
                    <a:pt x="361" y="165"/>
                  </a:cubicBezTo>
                  <a:cubicBezTo>
                    <a:pt x="198" y="165"/>
                    <a:pt x="174" y="303"/>
                    <a:pt x="174" y="340"/>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8" name="Freeform 24"/>
            <p:cNvSpPr>
              <a:spLocks noSelect="1"/>
            </p:cNvSpPr>
            <p:nvPr/>
          </p:nvSpPr>
          <p:spPr bwMode="auto">
            <a:xfrm>
              <a:off x="1337" y="325"/>
              <a:ext cx="105" cy="156"/>
            </a:xfrm>
            <a:custGeom>
              <a:avLst/>
              <a:gdLst/>
              <a:ahLst/>
              <a:cxnLst>
                <a:cxn ang="0">
                  <a:pos x="585" y="991"/>
                </a:cxn>
                <a:cxn ang="0">
                  <a:pos x="582" y="991"/>
                </a:cxn>
                <a:cxn ang="0">
                  <a:pos x="343" y="1113"/>
                </a:cxn>
                <a:cxn ang="0">
                  <a:pos x="0" y="748"/>
                </a:cxn>
                <a:cxn ang="0">
                  <a:pos x="336" y="383"/>
                </a:cxn>
                <a:cxn ang="0">
                  <a:pos x="572" y="489"/>
                </a:cxn>
                <a:cxn ang="0">
                  <a:pos x="576" y="489"/>
                </a:cxn>
                <a:cxn ang="0">
                  <a:pos x="576" y="0"/>
                </a:cxn>
                <a:cxn ang="0">
                  <a:pos x="750" y="0"/>
                </a:cxn>
                <a:cxn ang="0">
                  <a:pos x="750" y="1096"/>
                </a:cxn>
                <a:cxn ang="0">
                  <a:pos x="585" y="1096"/>
                </a:cxn>
                <a:cxn ang="0">
                  <a:pos x="585" y="991"/>
                </a:cxn>
                <a:cxn ang="0">
                  <a:pos x="378" y="956"/>
                </a:cxn>
                <a:cxn ang="0">
                  <a:pos x="582" y="748"/>
                </a:cxn>
                <a:cxn ang="0">
                  <a:pos x="378" y="539"/>
                </a:cxn>
                <a:cxn ang="0">
                  <a:pos x="174" y="748"/>
                </a:cxn>
                <a:cxn ang="0">
                  <a:pos x="378" y="956"/>
                </a:cxn>
              </a:cxnLst>
              <a:rect l="0" t="0" r="r" b="b"/>
              <a:pathLst>
                <a:path w="750" h="1113">
                  <a:moveTo>
                    <a:pt x="585" y="991"/>
                  </a:moveTo>
                  <a:cubicBezTo>
                    <a:pt x="582" y="991"/>
                    <a:pt x="582" y="991"/>
                    <a:pt x="582" y="991"/>
                  </a:cubicBezTo>
                  <a:cubicBezTo>
                    <a:pt x="531" y="1075"/>
                    <a:pt x="440" y="1113"/>
                    <a:pt x="343" y="1113"/>
                  </a:cubicBezTo>
                  <a:cubicBezTo>
                    <a:pt x="129" y="1113"/>
                    <a:pt x="0" y="954"/>
                    <a:pt x="0" y="748"/>
                  </a:cubicBezTo>
                  <a:cubicBezTo>
                    <a:pt x="0" y="542"/>
                    <a:pt x="137" y="383"/>
                    <a:pt x="336" y="383"/>
                  </a:cubicBezTo>
                  <a:cubicBezTo>
                    <a:pt x="466" y="383"/>
                    <a:pt x="536" y="444"/>
                    <a:pt x="572" y="489"/>
                  </a:cubicBezTo>
                  <a:cubicBezTo>
                    <a:pt x="576" y="489"/>
                    <a:pt x="576" y="489"/>
                    <a:pt x="576" y="489"/>
                  </a:cubicBezTo>
                  <a:cubicBezTo>
                    <a:pt x="576" y="0"/>
                    <a:pt x="576" y="0"/>
                    <a:pt x="576" y="0"/>
                  </a:cubicBezTo>
                  <a:cubicBezTo>
                    <a:pt x="750" y="0"/>
                    <a:pt x="750" y="0"/>
                    <a:pt x="750" y="0"/>
                  </a:cubicBezTo>
                  <a:cubicBezTo>
                    <a:pt x="750" y="1096"/>
                    <a:pt x="750" y="1096"/>
                    <a:pt x="750" y="1096"/>
                  </a:cubicBezTo>
                  <a:cubicBezTo>
                    <a:pt x="585" y="1096"/>
                    <a:pt x="585" y="1096"/>
                    <a:pt x="585" y="1096"/>
                  </a:cubicBezTo>
                  <a:lnTo>
                    <a:pt x="585" y="991"/>
                  </a:lnTo>
                  <a:close/>
                  <a:moveTo>
                    <a:pt x="378" y="956"/>
                  </a:moveTo>
                  <a:cubicBezTo>
                    <a:pt x="505" y="956"/>
                    <a:pt x="582" y="857"/>
                    <a:pt x="582" y="748"/>
                  </a:cubicBezTo>
                  <a:cubicBezTo>
                    <a:pt x="582" y="639"/>
                    <a:pt x="505" y="539"/>
                    <a:pt x="378" y="539"/>
                  </a:cubicBezTo>
                  <a:cubicBezTo>
                    <a:pt x="250" y="539"/>
                    <a:pt x="174" y="639"/>
                    <a:pt x="174" y="748"/>
                  </a:cubicBezTo>
                  <a:cubicBezTo>
                    <a:pt x="174" y="857"/>
                    <a:pt x="250" y="956"/>
                    <a:pt x="378" y="956"/>
                  </a:cubicBezTo>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29" name="Freeform 25"/>
            <p:cNvSpPr>
              <a:spLocks noSelect="1"/>
            </p:cNvSpPr>
            <p:nvPr/>
          </p:nvSpPr>
          <p:spPr bwMode="auto">
            <a:xfrm>
              <a:off x="1463" y="378"/>
              <a:ext cx="90" cy="103"/>
            </a:xfrm>
            <a:custGeom>
              <a:avLst/>
              <a:gdLst/>
              <a:ahLst/>
              <a:cxnLst>
                <a:cxn ang="0">
                  <a:pos x="481" y="617"/>
                </a:cxn>
                <a:cxn ang="0">
                  <a:pos x="477" y="617"/>
                </a:cxn>
                <a:cxn ang="0">
                  <a:pos x="254" y="730"/>
                </a:cxn>
                <a:cxn ang="0">
                  <a:pos x="0" y="521"/>
                </a:cxn>
                <a:cxn ang="0">
                  <a:pos x="437" y="279"/>
                </a:cxn>
                <a:cxn ang="0">
                  <a:pos x="481" y="279"/>
                </a:cxn>
                <a:cxn ang="0">
                  <a:pos x="481" y="261"/>
                </a:cxn>
                <a:cxn ang="0">
                  <a:pos x="322" y="130"/>
                </a:cxn>
                <a:cxn ang="0">
                  <a:pos x="136" y="203"/>
                </a:cxn>
                <a:cxn ang="0">
                  <a:pos x="45" y="111"/>
                </a:cxn>
                <a:cxn ang="0">
                  <a:pos x="340" y="0"/>
                </a:cxn>
                <a:cxn ang="0">
                  <a:pos x="637" y="313"/>
                </a:cxn>
                <a:cxn ang="0">
                  <a:pos x="637" y="713"/>
                </a:cxn>
                <a:cxn ang="0">
                  <a:pos x="481" y="713"/>
                </a:cxn>
                <a:cxn ang="0">
                  <a:pos x="481" y="617"/>
                </a:cxn>
                <a:cxn ang="0">
                  <a:pos x="471" y="401"/>
                </a:cxn>
                <a:cxn ang="0">
                  <a:pos x="435" y="401"/>
                </a:cxn>
                <a:cxn ang="0">
                  <a:pos x="174" y="508"/>
                </a:cxn>
                <a:cxn ang="0">
                  <a:pos x="295" y="600"/>
                </a:cxn>
                <a:cxn ang="0">
                  <a:pos x="471" y="440"/>
                </a:cxn>
                <a:cxn ang="0">
                  <a:pos x="471" y="401"/>
                </a:cxn>
              </a:cxnLst>
              <a:rect l="0" t="0" r="r" b="b"/>
              <a:pathLst>
                <a:path w="637" h="730">
                  <a:moveTo>
                    <a:pt x="481" y="617"/>
                  </a:moveTo>
                  <a:cubicBezTo>
                    <a:pt x="477" y="617"/>
                    <a:pt x="477" y="617"/>
                    <a:pt x="477" y="617"/>
                  </a:cubicBezTo>
                  <a:cubicBezTo>
                    <a:pt x="427" y="695"/>
                    <a:pt x="346" y="730"/>
                    <a:pt x="254" y="730"/>
                  </a:cubicBezTo>
                  <a:cubicBezTo>
                    <a:pt x="125" y="730"/>
                    <a:pt x="0" y="659"/>
                    <a:pt x="0" y="521"/>
                  </a:cubicBezTo>
                  <a:cubicBezTo>
                    <a:pt x="0" y="295"/>
                    <a:pt x="264" y="279"/>
                    <a:pt x="437" y="279"/>
                  </a:cubicBezTo>
                  <a:cubicBezTo>
                    <a:pt x="481" y="279"/>
                    <a:pt x="481" y="279"/>
                    <a:pt x="481" y="279"/>
                  </a:cubicBezTo>
                  <a:cubicBezTo>
                    <a:pt x="481" y="261"/>
                    <a:pt x="481" y="261"/>
                    <a:pt x="481" y="261"/>
                  </a:cubicBezTo>
                  <a:cubicBezTo>
                    <a:pt x="481" y="175"/>
                    <a:pt x="414" y="130"/>
                    <a:pt x="322" y="130"/>
                  </a:cubicBezTo>
                  <a:cubicBezTo>
                    <a:pt x="249" y="130"/>
                    <a:pt x="182" y="159"/>
                    <a:pt x="136" y="203"/>
                  </a:cubicBezTo>
                  <a:cubicBezTo>
                    <a:pt x="45" y="111"/>
                    <a:pt x="45" y="111"/>
                    <a:pt x="45" y="111"/>
                  </a:cubicBezTo>
                  <a:cubicBezTo>
                    <a:pt x="122" y="33"/>
                    <a:pt x="230" y="0"/>
                    <a:pt x="340" y="0"/>
                  </a:cubicBezTo>
                  <a:cubicBezTo>
                    <a:pt x="637" y="0"/>
                    <a:pt x="637" y="214"/>
                    <a:pt x="637" y="313"/>
                  </a:cubicBezTo>
                  <a:cubicBezTo>
                    <a:pt x="637" y="713"/>
                    <a:pt x="637" y="713"/>
                    <a:pt x="637" y="713"/>
                  </a:cubicBezTo>
                  <a:cubicBezTo>
                    <a:pt x="481" y="713"/>
                    <a:pt x="481" y="713"/>
                    <a:pt x="481" y="713"/>
                  </a:cubicBezTo>
                  <a:lnTo>
                    <a:pt x="481" y="617"/>
                  </a:lnTo>
                  <a:close/>
                  <a:moveTo>
                    <a:pt x="471" y="401"/>
                  </a:moveTo>
                  <a:cubicBezTo>
                    <a:pt x="435" y="401"/>
                    <a:pt x="435" y="401"/>
                    <a:pt x="435" y="401"/>
                  </a:cubicBezTo>
                  <a:cubicBezTo>
                    <a:pt x="339" y="401"/>
                    <a:pt x="174" y="408"/>
                    <a:pt x="174" y="508"/>
                  </a:cubicBezTo>
                  <a:cubicBezTo>
                    <a:pt x="174" y="572"/>
                    <a:pt x="239" y="600"/>
                    <a:pt x="295" y="600"/>
                  </a:cubicBezTo>
                  <a:cubicBezTo>
                    <a:pt x="414" y="600"/>
                    <a:pt x="471" y="537"/>
                    <a:pt x="471" y="440"/>
                  </a:cubicBezTo>
                  <a:lnTo>
                    <a:pt x="471" y="40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30" name="Freeform 26"/>
            <p:cNvSpPr>
              <a:spLocks noSelect="1"/>
            </p:cNvSpPr>
            <p:nvPr/>
          </p:nvSpPr>
          <p:spPr bwMode="auto">
            <a:xfrm>
              <a:off x="1578" y="378"/>
              <a:ext cx="152" cy="101"/>
            </a:xfrm>
            <a:custGeom>
              <a:avLst/>
              <a:gdLst/>
              <a:ahLst/>
              <a:cxnLst>
                <a:cxn ang="0">
                  <a:pos x="0" y="17"/>
                </a:cxn>
                <a:cxn ang="0">
                  <a:pos x="165" y="17"/>
                </a:cxn>
                <a:cxn ang="0">
                  <a:pos x="165" y="126"/>
                </a:cxn>
                <a:cxn ang="0">
                  <a:pos x="168" y="126"/>
                </a:cxn>
                <a:cxn ang="0">
                  <a:pos x="381" y="0"/>
                </a:cxn>
                <a:cxn ang="0">
                  <a:pos x="598" y="129"/>
                </a:cxn>
                <a:cxn ang="0">
                  <a:pos x="827" y="0"/>
                </a:cxn>
                <a:cxn ang="0">
                  <a:pos x="1078" y="298"/>
                </a:cxn>
                <a:cxn ang="0">
                  <a:pos x="1078" y="713"/>
                </a:cxn>
                <a:cxn ang="0">
                  <a:pos x="904" y="713"/>
                </a:cxn>
                <a:cxn ang="0">
                  <a:pos x="904" y="319"/>
                </a:cxn>
                <a:cxn ang="0">
                  <a:pos x="775" y="156"/>
                </a:cxn>
                <a:cxn ang="0">
                  <a:pos x="626" y="336"/>
                </a:cxn>
                <a:cxn ang="0">
                  <a:pos x="626" y="713"/>
                </a:cxn>
                <a:cxn ang="0">
                  <a:pos x="452" y="713"/>
                </a:cxn>
                <a:cxn ang="0">
                  <a:pos x="452" y="298"/>
                </a:cxn>
                <a:cxn ang="0">
                  <a:pos x="333" y="156"/>
                </a:cxn>
                <a:cxn ang="0">
                  <a:pos x="174" y="333"/>
                </a:cxn>
                <a:cxn ang="0">
                  <a:pos x="174" y="713"/>
                </a:cxn>
                <a:cxn ang="0">
                  <a:pos x="0" y="713"/>
                </a:cxn>
                <a:cxn ang="0">
                  <a:pos x="0" y="17"/>
                </a:cxn>
              </a:cxnLst>
              <a:rect l="0" t="0" r="r" b="b"/>
              <a:pathLst>
                <a:path w="1078" h="713">
                  <a:moveTo>
                    <a:pt x="0" y="17"/>
                  </a:moveTo>
                  <a:cubicBezTo>
                    <a:pt x="165" y="17"/>
                    <a:pt x="165" y="17"/>
                    <a:pt x="165" y="17"/>
                  </a:cubicBezTo>
                  <a:cubicBezTo>
                    <a:pt x="165" y="126"/>
                    <a:pt x="165" y="126"/>
                    <a:pt x="165" y="126"/>
                  </a:cubicBezTo>
                  <a:cubicBezTo>
                    <a:pt x="168" y="126"/>
                    <a:pt x="168" y="126"/>
                    <a:pt x="168" y="126"/>
                  </a:cubicBezTo>
                  <a:cubicBezTo>
                    <a:pt x="199" y="61"/>
                    <a:pt x="265" y="0"/>
                    <a:pt x="381" y="0"/>
                  </a:cubicBezTo>
                  <a:cubicBezTo>
                    <a:pt x="488" y="0"/>
                    <a:pt x="562" y="42"/>
                    <a:pt x="598" y="129"/>
                  </a:cubicBezTo>
                  <a:cubicBezTo>
                    <a:pt x="649" y="40"/>
                    <a:pt x="723" y="0"/>
                    <a:pt x="827" y="0"/>
                  </a:cubicBezTo>
                  <a:cubicBezTo>
                    <a:pt x="1013" y="0"/>
                    <a:pt x="1078" y="132"/>
                    <a:pt x="1078" y="298"/>
                  </a:cubicBezTo>
                  <a:cubicBezTo>
                    <a:pt x="1078" y="713"/>
                    <a:pt x="1078" y="713"/>
                    <a:pt x="1078" y="713"/>
                  </a:cubicBezTo>
                  <a:cubicBezTo>
                    <a:pt x="904" y="713"/>
                    <a:pt x="904" y="713"/>
                    <a:pt x="904" y="713"/>
                  </a:cubicBezTo>
                  <a:cubicBezTo>
                    <a:pt x="904" y="319"/>
                    <a:pt x="904" y="319"/>
                    <a:pt x="904" y="319"/>
                  </a:cubicBezTo>
                  <a:cubicBezTo>
                    <a:pt x="904" y="232"/>
                    <a:pt x="878" y="156"/>
                    <a:pt x="775" y="156"/>
                  </a:cubicBezTo>
                  <a:cubicBezTo>
                    <a:pt x="666" y="156"/>
                    <a:pt x="626" y="246"/>
                    <a:pt x="626" y="336"/>
                  </a:cubicBezTo>
                  <a:cubicBezTo>
                    <a:pt x="626" y="713"/>
                    <a:pt x="626" y="713"/>
                    <a:pt x="626" y="713"/>
                  </a:cubicBezTo>
                  <a:cubicBezTo>
                    <a:pt x="452" y="713"/>
                    <a:pt x="452" y="713"/>
                    <a:pt x="452" y="713"/>
                  </a:cubicBezTo>
                  <a:cubicBezTo>
                    <a:pt x="452" y="298"/>
                    <a:pt x="452" y="298"/>
                    <a:pt x="452" y="298"/>
                  </a:cubicBezTo>
                  <a:cubicBezTo>
                    <a:pt x="452" y="213"/>
                    <a:pt x="417" y="156"/>
                    <a:pt x="333" y="156"/>
                  </a:cubicBezTo>
                  <a:cubicBezTo>
                    <a:pt x="219" y="156"/>
                    <a:pt x="174" y="240"/>
                    <a:pt x="174" y="333"/>
                  </a:cubicBezTo>
                  <a:cubicBezTo>
                    <a:pt x="174" y="713"/>
                    <a:pt x="174" y="713"/>
                    <a:pt x="174" y="713"/>
                  </a:cubicBezTo>
                  <a:cubicBezTo>
                    <a:pt x="0" y="713"/>
                    <a:pt x="0" y="713"/>
                    <a:pt x="0" y="713"/>
                  </a:cubicBezTo>
                  <a:lnTo>
                    <a:pt x="0" y="17"/>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nl-NL"/>
            </a:p>
          </p:txBody>
        </p:sp>
      </p:grpSp>
      <p:sp>
        <p:nvSpPr>
          <p:cNvPr id="2" name="Titel 1"/>
          <p:cNvSpPr>
            <a:spLocks noGrp="1" noSelect="1"/>
          </p:cNvSpPr>
          <p:nvPr>
            <p:ph type="ctrTitle" hasCustomPrompt="1"/>
          </p:nvPr>
        </p:nvSpPr>
        <p:spPr>
          <a:xfrm>
            <a:off x="981045" y="1758949"/>
            <a:ext cx="7344000" cy="1039967"/>
          </a:xfrm>
        </p:spPr>
        <p:txBody>
          <a:bodyPr anchor="t" anchorCtr="0"/>
          <a:lstStyle>
            <a:lvl1pPr algn="l">
              <a:defRPr sz="5500">
                <a:solidFill>
                  <a:schemeClr val="bg1"/>
                </a:solidFill>
              </a:defRPr>
            </a:lvl1pPr>
          </a:lstStyle>
          <a:p>
            <a:r>
              <a:rPr lang="nl-NL" noProof="1" smtClean="0"/>
              <a:t>Titel</a:t>
            </a:r>
            <a:endParaRPr lang="nl-NL" noProof="1"/>
          </a:p>
        </p:txBody>
      </p:sp>
      <p:sp>
        <p:nvSpPr>
          <p:cNvPr id="3" name="Ondertitel 2"/>
          <p:cNvSpPr>
            <a:spLocks noGrp="1" noSelect="1"/>
          </p:cNvSpPr>
          <p:nvPr>
            <p:ph type="subTitle" idx="1" hasCustomPrompt="1"/>
          </p:nvPr>
        </p:nvSpPr>
        <p:spPr>
          <a:xfrm>
            <a:off x="981045" y="2752261"/>
            <a:ext cx="7344000" cy="1752600"/>
          </a:xfrm>
        </p:spPr>
        <p:txBody>
          <a:bodyPr/>
          <a:lstStyle>
            <a:lvl1pPr marL="0" indent="0" algn="l">
              <a:buNone/>
              <a:defRPr sz="35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noProof="1" smtClean="0"/>
              <a:t>Subtitel</a:t>
            </a:r>
            <a:endParaRPr lang="nl-NL" noProof="1"/>
          </a:p>
        </p:txBody>
      </p:sp>
    </p:spTree>
  </p:cSld>
  <p:clrMapOvr>
    <a:masterClrMapping/>
  </p:clrMapOvr>
  <p:timing>
    <p:tnLst>
      <p:par>
        <p:cTn xmlns:p14="http://schemas.microsoft.com/office/powerpoint/2010/mai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Foto (klein) links, tekst rechts">
    <p:spTree>
      <p:nvGrpSpPr>
        <p:cNvPr id="1" name=""/>
        <p:cNvGrpSpPr/>
        <p:nvPr/>
      </p:nvGrpSpPr>
      <p:grpSpPr>
        <a:xfrm>
          <a:off x="0" y="0"/>
          <a:ext cx="0" cy="0"/>
          <a:chOff x="0" y="0"/>
          <a:chExt cx="0" cy="0"/>
        </a:xfrm>
      </p:grpSpPr>
      <p:sp>
        <p:nvSpPr>
          <p:cNvPr id="3" name="Tijdelijke aanduiding voor inhoud 2"/>
          <p:cNvSpPr>
            <a:spLocks noGrp="1" noSelect="1"/>
          </p:cNvSpPr>
          <p:nvPr>
            <p:ph idx="1"/>
          </p:nvPr>
        </p:nvSpPr>
        <p:spPr>
          <a:xfrm>
            <a:off x="4337934" y="2053441"/>
            <a:ext cx="4428000" cy="46080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6" name="Tijdelijke aanduiding voor afbeelding 5"/>
          <p:cNvSpPr>
            <a:spLocks noGrp="1" noSelect="1"/>
          </p:cNvSpPr>
          <p:nvPr>
            <p:ph type="pic" sz="quarter" idx="10" hasCustomPrompt="1"/>
          </p:nvPr>
        </p:nvSpPr>
        <p:spPr>
          <a:xfrm>
            <a:off x="820800" y="2124000"/>
            <a:ext cx="3268800" cy="4248000"/>
          </a:xfrm>
        </p:spPr>
        <p:txBody>
          <a:bodyPr/>
          <a:lstStyle>
            <a:lvl1pPr marL="0" indent="0">
              <a:buNone/>
              <a:defRPr b="0" baseline="0"/>
            </a:lvl1pPr>
          </a:lstStyle>
          <a:p>
            <a:r>
              <a:rPr lang="nl-NL" dirty="0" smtClean="0"/>
              <a:t>Afbeelding formaat: 367 x 476 pixels.</a:t>
            </a:r>
            <a:endParaRPr lang="nl-NL" dirty="0"/>
          </a:p>
        </p:txBody>
      </p:sp>
    </p:spTree>
  </p:cSld>
  <p:clrMapOvr>
    <a:masterClrMapping/>
  </p:clrMapOvr>
  <p:timing>
    <p:tnLst>
      <p:par>
        <p:cTn xmlns:p14="http://schemas.microsoft.com/office/powerpoint/2010/mai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oto (breed) links, tekst rechts">
    <p:spTree>
      <p:nvGrpSpPr>
        <p:cNvPr id="1" name=""/>
        <p:cNvGrpSpPr/>
        <p:nvPr/>
      </p:nvGrpSpPr>
      <p:grpSpPr>
        <a:xfrm>
          <a:off x="0" y="0"/>
          <a:ext cx="0" cy="0"/>
          <a:chOff x="0" y="0"/>
          <a:chExt cx="0" cy="0"/>
        </a:xfrm>
      </p:grpSpPr>
      <p:sp>
        <p:nvSpPr>
          <p:cNvPr id="3" name="Tijdelijke aanduiding voor inhoud 2"/>
          <p:cNvSpPr>
            <a:spLocks noGrp="1" noSelect="1"/>
          </p:cNvSpPr>
          <p:nvPr>
            <p:ph idx="1"/>
          </p:nvPr>
        </p:nvSpPr>
        <p:spPr>
          <a:xfrm>
            <a:off x="6689901" y="2053441"/>
            <a:ext cx="2052000" cy="41760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6" name="Tijdelijke aanduiding voor afbeelding 5"/>
          <p:cNvSpPr>
            <a:spLocks noGrp="1" noSelect="1"/>
          </p:cNvSpPr>
          <p:nvPr>
            <p:ph type="pic" sz="quarter" idx="10" hasCustomPrompt="1"/>
          </p:nvPr>
        </p:nvSpPr>
        <p:spPr>
          <a:xfrm>
            <a:off x="766800" y="2124000"/>
            <a:ext cx="5720400" cy="3812400"/>
          </a:xfrm>
        </p:spPr>
        <p:txBody>
          <a:bodyPr/>
          <a:lstStyle>
            <a:lvl1pPr marL="0" indent="0">
              <a:buNone/>
              <a:defRPr b="0" baseline="0"/>
            </a:lvl1pPr>
          </a:lstStyle>
          <a:p>
            <a:r>
              <a:rPr lang="nl-NL" dirty="0" smtClean="0"/>
              <a:t>Afbeelding formaat: 641 x 427 pixels.</a:t>
            </a:r>
            <a:endParaRPr lang="nl-NL" dirty="0"/>
          </a:p>
        </p:txBody>
      </p:sp>
    </p:spTree>
  </p:cSld>
  <p:clrMapOvr>
    <a:masterClrMapping/>
  </p:clrMapOvr>
  <p:timing>
    <p:tnLst>
      <p:par>
        <p:cTn xmlns:p14="http://schemas.microsoft.com/office/powerpoint/2010/mai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Foto (hoog) links, tekst rechts">
    <p:spTree>
      <p:nvGrpSpPr>
        <p:cNvPr id="1" name=""/>
        <p:cNvGrpSpPr/>
        <p:nvPr/>
      </p:nvGrpSpPr>
      <p:grpSpPr>
        <a:xfrm>
          <a:off x="0" y="0"/>
          <a:ext cx="0" cy="0"/>
          <a:chOff x="0" y="0"/>
          <a:chExt cx="0" cy="0"/>
        </a:xfrm>
      </p:grpSpPr>
      <p:sp>
        <p:nvSpPr>
          <p:cNvPr id="3" name="Tijdelijke aanduiding voor inhoud 2"/>
          <p:cNvSpPr>
            <a:spLocks noGrp="1" noSelect="1"/>
          </p:cNvSpPr>
          <p:nvPr>
            <p:ph idx="1"/>
          </p:nvPr>
        </p:nvSpPr>
        <p:spPr>
          <a:xfrm>
            <a:off x="6040767" y="2053441"/>
            <a:ext cx="2753742" cy="46080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6" name="Tijdelijke aanduiding voor afbeelding 5"/>
          <p:cNvSpPr>
            <a:spLocks noGrp="1" noSelect="1"/>
          </p:cNvSpPr>
          <p:nvPr>
            <p:ph type="pic" sz="quarter" idx="10" hasCustomPrompt="1"/>
          </p:nvPr>
        </p:nvSpPr>
        <p:spPr>
          <a:xfrm>
            <a:off x="792000" y="0"/>
            <a:ext cx="4950000" cy="6858000"/>
          </a:xfrm>
        </p:spPr>
        <p:txBody>
          <a:bodyPr/>
          <a:lstStyle>
            <a:lvl1pPr marL="0" indent="0">
              <a:buNone/>
              <a:defRPr b="0" baseline="0"/>
            </a:lvl1pPr>
          </a:lstStyle>
          <a:p>
            <a:r>
              <a:rPr lang="nl-NL" dirty="0" smtClean="0"/>
              <a:t>Afbeelding formaat: 367 x 476 pixels.</a:t>
            </a:r>
            <a:endParaRPr lang="nl-NL" dirty="0"/>
          </a:p>
        </p:txBody>
      </p:sp>
    </p:spTree>
  </p:cSld>
  <p:clrMapOvr>
    <a:masterClrMapping/>
  </p:clrMapOvr>
  <p:timing>
    <p:tnLst>
      <p:par>
        <p:cTn xmlns:p14="http://schemas.microsoft.com/office/powerpoint/2010/mai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el en 2 kaders">
    <p:spTree>
      <p:nvGrpSpPr>
        <p:cNvPr id="1" name=""/>
        <p:cNvGrpSpPr/>
        <p:nvPr/>
      </p:nvGrpSpPr>
      <p:grpSpPr>
        <a:xfrm>
          <a:off x="0" y="0"/>
          <a:ext cx="0" cy="0"/>
          <a:chOff x="0" y="0"/>
          <a:chExt cx="0" cy="0"/>
        </a:xfrm>
      </p:grpSpPr>
      <p:sp>
        <p:nvSpPr>
          <p:cNvPr id="9" name="Tijdelijke aanduiding voor inhoud 8"/>
          <p:cNvSpPr>
            <a:spLocks noGrp="1" noSelect="1"/>
          </p:cNvSpPr>
          <p:nvPr>
            <p:ph sz="quarter" idx="13"/>
          </p:nvPr>
        </p:nvSpPr>
        <p:spPr>
          <a:xfrm>
            <a:off x="4705971" y="3366000"/>
            <a:ext cx="3672000" cy="27864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11" name="Tijdelijke aanduiding voor inhoud 10"/>
          <p:cNvSpPr>
            <a:spLocks noGrp="1" noSelect="1"/>
          </p:cNvSpPr>
          <p:nvPr>
            <p:ph sz="quarter" idx="14"/>
          </p:nvPr>
        </p:nvSpPr>
        <p:spPr>
          <a:xfrm>
            <a:off x="781971" y="3366000"/>
            <a:ext cx="3672000" cy="2786400"/>
          </a:xfrm>
        </p:spPr>
        <p:txBody>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endParaRPr lang="nl-NL" noProof="1"/>
          </a:p>
        </p:txBody>
      </p:sp>
      <p:sp>
        <p:nvSpPr>
          <p:cNvPr id="8" name="Titel 7"/>
          <p:cNvSpPr>
            <a:spLocks noGrp="1" noSelect="1"/>
          </p:cNvSpPr>
          <p:nvPr>
            <p:ph type="title"/>
          </p:nvPr>
        </p:nvSpPr>
        <p:spPr>
          <a:xfrm>
            <a:off x="781971" y="1998333"/>
            <a:ext cx="7596000" cy="1143000"/>
          </a:xfrm>
        </p:spPr>
        <p:txBody>
          <a:bodyPr/>
          <a:lstStyle/>
          <a:p>
            <a:r>
              <a:rPr lang="nl-NL" smtClean="0"/>
              <a:t>Klik om de stijl te bewerken</a:t>
            </a:r>
            <a:endParaRPr lang="nl-NL"/>
          </a:p>
        </p:txBody>
      </p:sp>
    </p:spTree>
  </p:cSld>
  <p:clrMapOvr>
    <a:masterClrMapping/>
  </p:clrMapOvr>
  <p:timing>
    <p:tnLst>
      <p:par>
        <p:cTn xmlns:p14="http://schemas.microsoft.com/office/powerpoint/2010/mai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Fotodia">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2" name="Afgeronde rechthoek 31"/>
          <p:cNvSpPr>
            <a:spLocks noSelect="1"/>
          </p:cNvSpPr>
          <p:nvPr userDrawn="1"/>
        </p:nvSpPr>
        <p:spPr>
          <a:xfrm>
            <a:off x="-1731443" y="98556"/>
            <a:ext cx="1609522" cy="4770636"/>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gn="l"/>
            <a:r>
              <a:rPr lang="nl-NL" sz="1000" noProof="1" smtClean="0">
                <a:solidFill>
                  <a:schemeClr val="tx1"/>
                </a:solidFill>
              </a:rPr>
              <a:t>Deze dia  is zo gemaakt dat je zelf een afbeelding kan invoegen. </a:t>
            </a:r>
          </a:p>
          <a:p>
            <a:pPr algn="l"/>
            <a:endParaRPr lang="nl-NL" sz="1000" noProof="1" smtClean="0">
              <a:solidFill>
                <a:schemeClr val="tx1"/>
              </a:solidFill>
            </a:endParaRPr>
          </a:p>
          <a:p>
            <a:pPr algn="l"/>
            <a:r>
              <a:rPr lang="nl-NL" sz="1000" noProof="1" smtClean="0">
                <a:solidFill>
                  <a:schemeClr val="tx1"/>
                </a:solidFill>
              </a:rPr>
              <a:t>Klik met de rechtermuisknop in de achtergrond en kies Achtergrond opmaken. Klik op Opvulling met figuur of bitmappatroon en dan op Invoegen uit bestand. Kies de afbeelding en klik op Invoegen en Sluiten.</a:t>
            </a:r>
          </a:p>
          <a:p>
            <a:pPr algn="l"/>
            <a:endParaRPr lang="nl-NL" sz="1000" noProof="1" smtClean="0">
              <a:solidFill>
                <a:schemeClr val="tx1"/>
              </a:solidFill>
            </a:endParaRPr>
          </a:p>
          <a:p>
            <a:pPr algn="l"/>
            <a:r>
              <a:rPr lang="nl-NL" sz="1000" noProof="1" smtClean="0">
                <a:solidFill>
                  <a:schemeClr val="tx1"/>
                </a:solidFill>
              </a:rPr>
              <a:t>Klik niet op Overal toepassen omdat de afbeelding dan op alle dia’s komt. Met ctrl + z kan je dit ongedaan maken.</a:t>
            </a:r>
          </a:p>
          <a:p>
            <a:pPr algn="l"/>
            <a:endParaRPr lang="nl-NL" sz="1000" noProof="1" smtClean="0">
              <a:solidFill>
                <a:schemeClr val="tx1"/>
              </a:solidFill>
            </a:endParaRPr>
          </a:p>
          <a:p>
            <a:pPr algn="l"/>
            <a:r>
              <a:rPr lang="nl-NL" sz="1000" noProof="1" smtClean="0">
                <a:solidFill>
                  <a:schemeClr val="tx1"/>
                </a:solidFill>
              </a:rPr>
              <a:t>Voor het mooiste resultaat is de beeldverhouding 1024 x 768 pixels. Het beeld blijft dan scherp en vervormt niet.</a:t>
            </a:r>
          </a:p>
          <a:p>
            <a:pPr algn="l"/>
            <a:endParaRPr lang="nl-NL" sz="1000" noProof="1">
              <a:solidFill>
                <a:schemeClr val="tx1"/>
              </a:solidFill>
            </a:endParaRPr>
          </a:p>
        </p:txBody>
      </p:sp>
      <p:grpSp>
        <p:nvGrpSpPr>
          <p:cNvPr id="2" name="Groep 35"/>
          <p:cNvGrpSpPr>
            <a:grpSpLocks noSelect="1"/>
          </p:cNvGrpSpPr>
          <p:nvPr userDrawn="1"/>
        </p:nvGrpSpPr>
        <p:grpSpPr>
          <a:xfrm>
            <a:off x="0" y="0"/>
            <a:ext cx="788400" cy="6858000"/>
            <a:chOff x="0" y="0"/>
            <a:chExt cx="788400" cy="6858000"/>
          </a:xfrm>
        </p:grpSpPr>
        <p:sp>
          <p:nvSpPr>
            <p:cNvPr id="30" name="Rechthoek 29"/>
            <p:cNvSpPr>
              <a:spLocks noSelect="1"/>
            </p:cNvSpPr>
            <p:nvPr userDrawn="1"/>
          </p:nvSpPr>
          <p:spPr>
            <a:xfrm>
              <a:off x="0" y="0"/>
              <a:ext cx="7884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grpSp>
          <p:nvGrpSpPr>
            <p:cNvPr id="3" name="Groep 30"/>
            <p:cNvGrpSpPr>
              <a:grpSpLocks noSelect="1"/>
            </p:cNvGrpSpPr>
            <p:nvPr userDrawn="1"/>
          </p:nvGrpSpPr>
          <p:grpSpPr>
            <a:xfrm>
              <a:off x="182563" y="163513"/>
              <a:ext cx="425450" cy="1447800"/>
              <a:chOff x="182563" y="163513"/>
              <a:chExt cx="425450" cy="1447800"/>
            </a:xfrm>
            <a:solidFill>
              <a:srgbClr val="FF0000"/>
            </a:solidFill>
          </p:grpSpPr>
          <p:sp>
            <p:nvSpPr>
              <p:cNvPr id="33" name="Freeform 7"/>
              <p:cNvSpPr>
                <a:spLocks noSelect="1"/>
              </p:cNvSpPr>
              <p:nvPr/>
            </p:nvSpPr>
            <p:spPr bwMode="auto">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34" name="Freeform 8"/>
              <p:cNvSpPr>
                <a:spLocks noSelect="1"/>
              </p:cNvSpPr>
              <p:nvPr/>
            </p:nvSpPr>
            <p:spPr bwMode="auto">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35" name="Freeform 9"/>
              <p:cNvSpPr>
                <a:spLocks noSelect="1"/>
              </p:cNvSpPr>
              <p:nvPr/>
            </p:nvSpPr>
            <p:spPr bwMode="auto">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a:p>
            </p:txBody>
          </p:sp>
        </p:grpSp>
      </p:grpSp>
    </p:spTree>
  </p:cSld>
  <p:clrMapOvr>
    <a:masterClrMapping/>
  </p:clrMapOvr>
  <p:timing>
    <p:tnLst>
      <p:par>
        <p:cTn xmlns:p14="http://schemas.microsoft.com/office/powerpoint/2010/main" id="1" dur="indefinite" restart="never" nodeType="tmRoot"/>
      </p:par>
    </p:tnLst>
  </p:timing>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png"/><Relationship Id="rId15"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grpSp>
        <p:nvGrpSpPr>
          <p:cNvPr id="12" name="Groep 11"/>
          <p:cNvGrpSpPr>
            <a:grpSpLocks noSelect="1"/>
          </p:cNvGrpSpPr>
          <p:nvPr/>
        </p:nvGrpSpPr>
        <p:grpSpPr>
          <a:xfrm>
            <a:off x="182563" y="163513"/>
            <a:ext cx="425450" cy="1447800"/>
            <a:chOff x="182563" y="163513"/>
            <a:chExt cx="425450" cy="1447800"/>
          </a:xfrm>
          <a:solidFill>
            <a:srgbClr val="FF0000"/>
          </a:solidFill>
        </p:grpSpPr>
        <p:sp>
          <p:nvSpPr>
            <p:cNvPr id="13" name="Freeform 7"/>
            <p:cNvSpPr>
              <a:spLocks noSelect="1"/>
            </p:cNvSpPr>
            <p:nvPr/>
          </p:nvSpPr>
          <p:spPr bwMode="auto">
            <a:xfrm>
              <a:off x="182563" y="1185863"/>
              <a:ext cx="425450" cy="425450"/>
            </a:xfrm>
            <a:custGeom>
              <a:avLst/>
              <a:gdLst/>
              <a:ahLst/>
              <a:cxnLst>
                <a:cxn ang="0">
                  <a:pos x="0" y="214"/>
                </a:cxn>
                <a:cxn ang="0">
                  <a:pos x="81" y="134"/>
                </a:cxn>
                <a:cxn ang="0">
                  <a:pos x="0" y="54"/>
                </a:cxn>
                <a:cxn ang="0">
                  <a:pos x="54" y="0"/>
                </a:cxn>
                <a:cxn ang="0">
                  <a:pos x="134" y="80"/>
                </a:cxn>
                <a:cxn ang="0">
                  <a:pos x="214" y="0"/>
                </a:cxn>
                <a:cxn ang="0">
                  <a:pos x="268" y="54"/>
                </a:cxn>
                <a:cxn ang="0">
                  <a:pos x="188" y="134"/>
                </a:cxn>
                <a:cxn ang="0">
                  <a:pos x="268" y="214"/>
                </a:cxn>
                <a:cxn ang="0">
                  <a:pos x="214" y="268"/>
                </a:cxn>
                <a:cxn ang="0">
                  <a:pos x="134" y="187"/>
                </a:cxn>
                <a:cxn ang="0">
                  <a:pos x="54" y="268"/>
                </a:cxn>
                <a:cxn ang="0">
                  <a:pos x="0" y="214"/>
                </a:cxn>
              </a:cxnLst>
              <a:rect l="0" t="0" r="r" b="b"/>
              <a:pathLst>
                <a:path w="268" h="268">
                  <a:moveTo>
                    <a:pt x="0" y="214"/>
                  </a:moveTo>
                  <a:lnTo>
                    <a:pt x="81" y="134"/>
                  </a:lnTo>
                  <a:lnTo>
                    <a:pt x="0" y="54"/>
                  </a:lnTo>
                  <a:lnTo>
                    <a:pt x="54" y="0"/>
                  </a:lnTo>
                  <a:lnTo>
                    <a:pt x="134" y="80"/>
                  </a:lnTo>
                  <a:lnTo>
                    <a:pt x="214" y="0"/>
                  </a:lnTo>
                  <a:lnTo>
                    <a:pt x="268" y="54"/>
                  </a:lnTo>
                  <a:lnTo>
                    <a:pt x="188" y="134"/>
                  </a:lnTo>
                  <a:lnTo>
                    <a:pt x="268" y="214"/>
                  </a:lnTo>
                  <a:lnTo>
                    <a:pt x="214" y="268"/>
                  </a:lnTo>
                  <a:lnTo>
                    <a:pt x="134" y="187"/>
                  </a:lnTo>
                  <a:lnTo>
                    <a:pt x="54" y="268"/>
                  </a:lnTo>
                  <a:lnTo>
                    <a:pt x="0" y="214"/>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4" name="Freeform 8"/>
            <p:cNvSpPr>
              <a:spLocks noSelect="1"/>
            </p:cNvSpPr>
            <p:nvPr/>
          </p:nvSpPr>
          <p:spPr bwMode="auto">
            <a:xfrm>
              <a:off x="182563" y="163513"/>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a:p>
          </p:txBody>
        </p:sp>
        <p:sp>
          <p:nvSpPr>
            <p:cNvPr id="15" name="Freeform 9"/>
            <p:cNvSpPr>
              <a:spLocks noSelect="1"/>
            </p:cNvSpPr>
            <p:nvPr/>
          </p:nvSpPr>
          <p:spPr bwMode="auto">
            <a:xfrm>
              <a:off x="182563" y="674688"/>
              <a:ext cx="425450" cy="425450"/>
            </a:xfrm>
            <a:custGeom>
              <a:avLst/>
              <a:gdLst/>
              <a:ahLst/>
              <a:cxnLst>
                <a:cxn ang="0">
                  <a:pos x="0" y="215"/>
                </a:cxn>
                <a:cxn ang="0">
                  <a:pos x="81" y="134"/>
                </a:cxn>
                <a:cxn ang="0">
                  <a:pos x="0" y="54"/>
                </a:cxn>
                <a:cxn ang="0">
                  <a:pos x="54" y="0"/>
                </a:cxn>
                <a:cxn ang="0">
                  <a:pos x="134" y="81"/>
                </a:cxn>
                <a:cxn ang="0">
                  <a:pos x="214" y="0"/>
                </a:cxn>
                <a:cxn ang="0">
                  <a:pos x="268" y="54"/>
                </a:cxn>
                <a:cxn ang="0">
                  <a:pos x="188" y="134"/>
                </a:cxn>
                <a:cxn ang="0">
                  <a:pos x="268" y="215"/>
                </a:cxn>
                <a:cxn ang="0">
                  <a:pos x="214" y="268"/>
                </a:cxn>
                <a:cxn ang="0">
                  <a:pos x="134" y="188"/>
                </a:cxn>
                <a:cxn ang="0">
                  <a:pos x="54" y="268"/>
                </a:cxn>
                <a:cxn ang="0">
                  <a:pos x="0" y="215"/>
                </a:cxn>
              </a:cxnLst>
              <a:rect l="0" t="0" r="r" b="b"/>
              <a:pathLst>
                <a:path w="268" h="268">
                  <a:moveTo>
                    <a:pt x="0" y="215"/>
                  </a:moveTo>
                  <a:lnTo>
                    <a:pt x="81" y="134"/>
                  </a:lnTo>
                  <a:lnTo>
                    <a:pt x="0" y="54"/>
                  </a:lnTo>
                  <a:lnTo>
                    <a:pt x="54" y="0"/>
                  </a:lnTo>
                  <a:lnTo>
                    <a:pt x="134" y="81"/>
                  </a:lnTo>
                  <a:lnTo>
                    <a:pt x="214" y="0"/>
                  </a:lnTo>
                  <a:lnTo>
                    <a:pt x="268" y="54"/>
                  </a:lnTo>
                  <a:lnTo>
                    <a:pt x="188" y="134"/>
                  </a:lnTo>
                  <a:lnTo>
                    <a:pt x="268" y="215"/>
                  </a:lnTo>
                  <a:lnTo>
                    <a:pt x="214" y="268"/>
                  </a:lnTo>
                  <a:lnTo>
                    <a:pt x="134" y="188"/>
                  </a:lnTo>
                  <a:lnTo>
                    <a:pt x="54" y="268"/>
                  </a:lnTo>
                  <a:lnTo>
                    <a:pt x="0" y="215"/>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nl-NL"/>
            </a:p>
          </p:txBody>
        </p:sp>
      </p:grpSp>
      <p:sp>
        <p:nvSpPr>
          <p:cNvPr id="2" name="Tijdelijke aanduiding voor titel 1"/>
          <p:cNvSpPr>
            <a:spLocks noGrp="1" noSelect="1"/>
          </p:cNvSpPr>
          <p:nvPr>
            <p:ph type="title"/>
          </p:nvPr>
        </p:nvSpPr>
        <p:spPr>
          <a:xfrm>
            <a:off x="781971" y="1998333"/>
            <a:ext cx="7596000" cy="1143000"/>
          </a:xfrm>
          <a:prstGeom prst="rect">
            <a:avLst/>
          </a:prstGeom>
        </p:spPr>
        <p:txBody>
          <a:bodyPr vert="horz" lIns="0" tIns="0" rIns="0" bIns="0" rtlCol="0" anchor="t">
            <a:noAutofit/>
          </a:bodyPr>
          <a:lstStyle/>
          <a:p>
            <a:r>
              <a:rPr lang="nl-NL" noProof="1" smtClean="0"/>
              <a:t>Klik om de stijl te bewerken</a:t>
            </a:r>
            <a:endParaRPr lang="nl-NL" noProof="1"/>
          </a:p>
        </p:txBody>
      </p:sp>
      <p:sp>
        <p:nvSpPr>
          <p:cNvPr id="3" name="Tijdelijke aanduiding voor tekst 2"/>
          <p:cNvSpPr>
            <a:spLocks noGrp="1" noSelect="1"/>
          </p:cNvSpPr>
          <p:nvPr>
            <p:ph type="body" idx="1"/>
          </p:nvPr>
        </p:nvSpPr>
        <p:spPr>
          <a:xfrm>
            <a:off x="781563" y="3367563"/>
            <a:ext cx="7596000" cy="2787175"/>
          </a:xfrm>
          <a:prstGeom prst="rect">
            <a:avLst/>
          </a:prstGeom>
        </p:spPr>
        <p:txBody>
          <a:bodyPr vert="horz" lIns="0" tIns="0" rIns="0" bIns="0" rtlCol="0">
            <a:noAutofit/>
          </a:bodyPr>
          <a:lstStyle/>
          <a:p>
            <a:pPr lvl="0"/>
            <a:r>
              <a:rPr lang="nl-NL" noProof="1" smtClean="0"/>
              <a:t>Klik om de modelstijlen te bewerken</a:t>
            </a:r>
          </a:p>
          <a:p>
            <a:pPr lvl="1"/>
            <a:r>
              <a:rPr lang="nl-NL" noProof="1" smtClean="0"/>
              <a:t>Tweede niveau</a:t>
            </a:r>
          </a:p>
          <a:p>
            <a:pPr lvl="2"/>
            <a:r>
              <a:rPr lang="nl-NL" noProof="1" smtClean="0"/>
              <a:t>Derde niveau</a:t>
            </a:r>
          </a:p>
          <a:p>
            <a:pPr lvl="3"/>
            <a:r>
              <a:rPr lang="nl-NL" noProof="1" smtClean="0"/>
              <a:t>Vierde niveau</a:t>
            </a:r>
          </a:p>
          <a:p>
            <a:pPr lvl="4"/>
            <a:r>
              <a:rPr lang="nl-NL" noProof="1" smtClean="0"/>
              <a:t>Vijfde niveau</a:t>
            </a:r>
          </a:p>
          <a:p>
            <a:pPr lvl="5"/>
            <a:r>
              <a:rPr lang="nl-NL" noProof="1" smtClean="0"/>
              <a:t>Zesde niveau</a:t>
            </a:r>
          </a:p>
          <a:p>
            <a:pPr lvl="6"/>
            <a:r>
              <a:rPr lang="nl-NL" noProof="1" smtClean="0"/>
              <a:t>Zevende niveau</a:t>
            </a:r>
          </a:p>
          <a:p>
            <a:pPr lvl="7"/>
            <a:r>
              <a:rPr lang="nl-NL" noProof="1" smtClean="0"/>
              <a:t>Achtste niveau</a:t>
            </a:r>
          </a:p>
          <a:p>
            <a:pPr lvl="8"/>
            <a:r>
              <a:rPr lang="nl-NL" noProof="1" smtClean="0"/>
              <a:t>Negende niveau</a:t>
            </a:r>
            <a:endParaRPr lang="nl-NL" noProof="1"/>
          </a:p>
        </p:txBody>
      </p:sp>
      <p:grpSp>
        <p:nvGrpSpPr>
          <p:cNvPr id="20" name="Groep 19"/>
          <p:cNvGrpSpPr>
            <a:grpSpLocks noSelect="1"/>
          </p:cNvGrpSpPr>
          <p:nvPr/>
        </p:nvGrpSpPr>
        <p:grpSpPr>
          <a:xfrm>
            <a:off x="9252624" y="-47626"/>
            <a:ext cx="1609522" cy="6948000"/>
            <a:chOff x="9252624" y="-47626"/>
            <a:chExt cx="1609522" cy="6948000"/>
          </a:xfrm>
        </p:grpSpPr>
        <p:sp>
          <p:nvSpPr>
            <p:cNvPr id="16" name="Afgeronde rechthoek 15"/>
            <p:cNvSpPr>
              <a:spLocks noSelect="1"/>
            </p:cNvSpPr>
            <p:nvPr userDrawn="1"/>
          </p:nvSpPr>
          <p:spPr>
            <a:xfrm>
              <a:off x="9252624" y="-47626"/>
              <a:ext cx="1609522" cy="6948000"/>
            </a:xfrm>
            <a:prstGeom prst="roundRect">
              <a:avLst>
                <a:gd name="adj" fmla="val 970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wrap="square" rtlCol="0" anchor="t">
              <a:noAutofit/>
            </a:bodyPr>
            <a:lstStyle/>
            <a:p>
              <a:pPr algn="l"/>
              <a:r>
                <a:rPr lang="nl-NL" sz="900" noProof="1" smtClean="0">
                  <a:solidFill>
                    <a:schemeClr val="tx1"/>
                  </a:solidFill>
                </a:rPr>
                <a:t>Klik op het pijltje naast Nieuwe dia om een nieuwe dia aan te maken. Kies een van de indelingen.</a:t>
              </a:r>
            </a:p>
            <a:p>
              <a:pPr algn="l"/>
              <a:endParaRPr lang="nl-NL" sz="900" noProof="1" smtClean="0">
                <a:solidFill>
                  <a:schemeClr val="tx1"/>
                </a:solidFill>
              </a:endParaRPr>
            </a:p>
            <a:p>
              <a:pPr algn="l"/>
              <a:r>
                <a:rPr lang="nl-NL" sz="900" noProof="1" smtClean="0">
                  <a:solidFill>
                    <a:schemeClr val="tx1"/>
                  </a:solidFill>
                </a:rPr>
                <a:t>Klik op Indeling als de dia opnieuw moet worden aangepast aan de huidige indeling, of om een andere indeling toe te passen.</a:t>
              </a:r>
            </a:p>
            <a:p>
              <a:pPr algn="l"/>
              <a:endParaRPr lang="nl-NL" sz="900" noProof="1" smtClean="0">
                <a:solidFill>
                  <a:schemeClr val="tx1"/>
                </a:solidFill>
              </a:endParaRPr>
            </a:p>
            <a:p>
              <a:pPr algn="l"/>
              <a:r>
                <a:rPr lang="nl-NL" sz="900" noProof="1" smtClean="0">
                  <a:solidFill>
                    <a:schemeClr val="tx1"/>
                  </a:solidFill>
                </a:rPr>
                <a:t>De tekstvakken van de dia’s hebben allen 9 niveaus.</a:t>
              </a:r>
            </a:p>
            <a:p>
              <a:pPr algn="l"/>
              <a:r>
                <a:rPr lang="nl-NL" sz="900" noProof="1" smtClean="0">
                  <a:solidFill>
                    <a:schemeClr val="tx1"/>
                  </a:solidFill>
                </a:rPr>
                <a:t>Eerste, tweede en derde niveau hebben</a:t>
              </a:r>
              <a:r>
                <a:rPr lang="nl-NL" sz="900" baseline="0" noProof="1" smtClean="0">
                  <a:solidFill>
                    <a:schemeClr val="tx1"/>
                  </a:solidFill>
                </a:rPr>
                <a:t> een opsomming. Het vierde niveau is bold en geschikt voor een kopje.</a:t>
              </a:r>
            </a:p>
            <a:p>
              <a:pPr algn="l"/>
              <a:r>
                <a:rPr lang="nl-NL" sz="900" baseline="0" noProof="1" smtClean="0">
                  <a:solidFill>
                    <a:schemeClr val="tx1"/>
                  </a:solidFill>
                </a:rPr>
                <a:t>Het vijfde niveau is voor de basistekst. Zowel niveau  vier als vijf lijnen automatisch uit aan de linkerkantlijn.</a:t>
              </a:r>
            </a:p>
            <a:p>
              <a:pPr algn="l"/>
              <a:r>
                <a:rPr lang="nl-NL" sz="900" baseline="0" noProof="1" smtClean="0">
                  <a:solidFill>
                    <a:schemeClr val="tx1"/>
                  </a:solidFill>
                </a:rPr>
                <a:t>Het zesde, zevende en achtste niveau lijnen uit onder resp. eerste, tweede en derde opsomming.</a:t>
              </a:r>
            </a:p>
            <a:p>
              <a:pPr algn="l"/>
              <a:r>
                <a:rPr lang="nl-NL" sz="900" baseline="0" noProof="1" smtClean="0">
                  <a:solidFill>
                    <a:schemeClr val="tx1"/>
                  </a:solidFill>
                </a:rPr>
                <a:t>Het negende niveau is een kleiner lettertype dat uitlijnt aan de linkermarge. Deze is geschikt voor bijvoorbeeld een bijschrift.</a:t>
              </a:r>
            </a:p>
            <a:p>
              <a:pPr algn="l"/>
              <a:endParaRPr lang="nl-NL" sz="900" baseline="0" noProof="1" smtClean="0">
                <a:solidFill>
                  <a:schemeClr val="tx1"/>
                </a:solidFill>
              </a:endParaRPr>
            </a:p>
            <a:p>
              <a:pPr algn="l"/>
              <a:r>
                <a:rPr lang="nl-NL" sz="900" b="1" baseline="0" noProof="1" smtClean="0">
                  <a:solidFill>
                    <a:schemeClr val="tx1"/>
                  </a:solidFill>
                </a:rPr>
                <a:t>Let op:</a:t>
              </a:r>
              <a:r>
                <a:rPr lang="nl-NL" sz="900" b="0" baseline="0" noProof="1" smtClean="0">
                  <a:solidFill>
                    <a:schemeClr val="tx1"/>
                  </a:solidFill>
                </a:rPr>
                <a:t>  Let op: wissel van stijl met de knoppen              voor lijstniveau verhogen of verlagen, of in MS Office met verkorte toetscombinatie Alt+Shift+← of Alt+Shift+→</a:t>
              </a:r>
            </a:p>
            <a:p>
              <a:pPr algn="l"/>
              <a:endParaRPr lang="nl-NL" sz="900" b="0" baseline="0" noProof="1" smtClean="0">
                <a:solidFill>
                  <a:schemeClr val="tx1"/>
                </a:solidFill>
              </a:endParaRPr>
            </a:p>
            <a:p>
              <a:pPr algn="l"/>
              <a:endParaRPr lang="nl-NL" sz="900" b="0" baseline="0" noProof="1" smtClean="0">
                <a:solidFill>
                  <a:schemeClr val="tx1"/>
                </a:solidFill>
              </a:endParaRPr>
            </a:p>
            <a:p>
              <a:pPr algn="l"/>
              <a:r>
                <a:rPr lang="nl-NL" sz="900" b="0" baseline="0" noProof="1" smtClean="0">
                  <a:solidFill>
                    <a:schemeClr val="tx1"/>
                  </a:solidFill>
                </a:rPr>
                <a:t>Gebruik dus niet de standaard opsomming- knoppen van MS Office om de stijl te veranderen!</a:t>
              </a:r>
              <a:endParaRPr lang="nl-NL" sz="900" b="1" noProof="1">
                <a:solidFill>
                  <a:schemeClr val="tx1"/>
                </a:solidFill>
              </a:endParaRPr>
            </a:p>
          </p:txBody>
        </p:sp>
        <p:pic>
          <p:nvPicPr>
            <p:cNvPr id="17" name="Afbeelding 16" descr="knoppen inspringen.png"/>
            <p:cNvPicPr>
              <a:picLocks noSelect="1" noChangeAspect="1"/>
            </p:cNvPicPr>
            <p:nvPr userDrawn="1"/>
          </p:nvPicPr>
          <p:blipFill>
            <a:blip r:embed="rId14"/>
            <a:stretch>
              <a:fillRect/>
            </a:stretch>
          </p:blipFill>
          <p:spPr>
            <a:xfrm>
              <a:off x="9664584" y="5669775"/>
              <a:ext cx="419100" cy="228600"/>
            </a:xfrm>
            <a:prstGeom prst="rect">
              <a:avLst/>
            </a:prstGeom>
          </p:spPr>
        </p:pic>
        <p:grpSp>
          <p:nvGrpSpPr>
            <p:cNvPr id="19" name="Groep 18"/>
            <p:cNvGrpSpPr>
              <a:grpSpLocks noSelect="1"/>
            </p:cNvGrpSpPr>
            <p:nvPr userDrawn="1"/>
          </p:nvGrpSpPr>
          <p:grpSpPr>
            <a:xfrm>
              <a:off x="9632100" y="6521279"/>
              <a:ext cx="752580" cy="285790"/>
              <a:chOff x="9670200" y="6559379"/>
              <a:chExt cx="752580" cy="285790"/>
            </a:xfrm>
          </p:grpSpPr>
          <p:pic>
            <p:nvPicPr>
              <p:cNvPr id="18" name="Afbeelding 17" descr="knoppen ms office niet gebruiken.png"/>
              <p:cNvPicPr>
                <a:picLocks noSelect="1" noChangeAspect="1"/>
              </p:cNvPicPr>
              <p:nvPr userDrawn="1"/>
            </p:nvPicPr>
            <p:blipFill>
              <a:blip r:embed="rId15"/>
              <a:stretch>
                <a:fillRect/>
              </a:stretch>
            </p:blipFill>
            <p:spPr>
              <a:xfrm>
                <a:off x="9670200" y="6559379"/>
                <a:ext cx="752580" cy="285790"/>
              </a:xfrm>
              <a:prstGeom prst="rect">
                <a:avLst/>
              </a:prstGeom>
            </p:spPr>
          </p:pic>
          <p:cxnSp>
            <p:nvCxnSpPr>
              <p:cNvPr id="22" name="Rechte verbindingslijn 21"/>
              <p:cNvCxnSpPr/>
              <p:nvPr userDrawn="1"/>
            </p:nvCxnSpPr>
            <p:spPr>
              <a:xfrm flipH="1">
                <a:off x="9702684" y="6565608"/>
                <a:ext cx="677709" cy="279561"/>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4" name="Rechte verbindingslijn 23"/>
              <p:cNvCxnSpPr/>
              <p:nvPr userDrawn="1"/>
            </p:nvCxnSpPr>
            <p:spPr>
              <a:xfrm flipH="1" flipV="1">
                <a:off x="9702684" y="6565608"/>
                <a:ext cx="677709" cy="279561"/>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grpSp>
      </p:grpSp>
    </p:spTree>
  </p:cSld>
  <p:clrMap bg1="lt1" tx1="dk1" bg2="lt2" tx2="dk2" accent1="accent1" accent2="accent2" accent3="accent3" accent4="accent4" accent5="accent5" accent6="accent6" hlink="hlink" folHlink="folHlink"/>
  <p:sldLayoutIdLst>
    <p:sldLayoutId id="2147483727" r:id="rId1"/>
    <p:sldLayoutId id="2147483719" r:id="rId2"/>
    <p:sldLayoutId id="2147483718" r:id="rId3"/>
    <p:sldLayoutId id="2147483728" r:id="rId4"/>
    <p:sldLayoutId id="2147483725" r:id="rId5"/>
    <p:sldLayoutId id="2147483730" r:id="rId6"/>
    <p:sldLayoutId id="2147483732" r:id="rId7"/>
    <p:sldLayoutId id="2147483720" r:id="rId8"/>
    <p:sldLayoutId id="2147483735" r:id="rId9"/>
    <p:sldLayoutId id="2147483722" r:id="rId10"/>
    <p:sldLayoutId id="2147483723" r:id="rId11"/>
    <p:sldLayoutId id="2147483736" r:id="rId12"/>
  </p:sldLayoutIdLst>
  <p:hf hdr="0"/>
  <p:txStyles>
    <p:titleStyle>
      <a:lvl1pPr algn="l" defTabSz="914400" rtl="0" eaLnBrk="1" latinLnBrk="0" hangingPunct="1">
        <a:spcBef>
          <a:spcPct val="0"/>
        </a:spcBef>
        <a:buNone/>
        <a:defRPr sz="3500" b="1" kern="1200">
          <a:solidFill>
            <a:schemeClr val="accent1"/>
          </a:solidFill>
          <a:latin typeface="+mj-lt"/>
          <a:ea typeface="+mj-ea"/>
          <a:cs typeface="+mj-cs"/>
        </a:defRPr>
      </a:lvl1pPr>
    </p:titleStyle>
    <p:bodyStyle>
      <a:lvl1pPr marL="216000" indent="-216000" algn="l" defTabSz="914400" rtl="0" eaLnBrk="1" latinLnBrk="0" hangingPunct="1">
        <a:spcBef>
          <a:spcPts val="0"/>
        </a:spcBef>
        <a:buClr>
          <a:schemeClr val="accent1"/>
        </a:buClr>
        <a:buSzPct val="65000"/>
        <a:buFont typeface="Wingdings" pitchFamily="2" charset="2"/>
        <a:buChar char=""/>
        <a:defRPr sz="2200" b="0" kern="1200">
          <a:solidFill>
            <a:schemeClr val="tx1"/>
          </a:solidFill>
          <a:latin typeface="+mn-lt"/>
          <a:ea typeface="+mn-ea"/>
          <a:cs typeface="+mn-cs"/>
        </a:defRPr>
      </a:lvl1pPr>
      <a:lvl2pPr marL="432000" indent="-216000" algn="l" defTabSz="914400" rtl="0" eaLnBrk="1" latinLnBrk="0" hangingPunct="1">
        <a:spcBef>
          <a:spcPts val="0"/>
        </a:spcBef>
        <a:buFont typeface="Corbel" pitchFamily="34" charset="0"/>
        <a:buChar char="–"/>
        <a:defRPr sz="2200" kern="1200">
          <a:solidFill>
            <a:schemeClr val="tx1"/>
          </a:solidFill>
          <a:latin typeface="+mn-lt"/>
          <a:ea typeface="+mn-ea"/>
          <a:cs typeface="+mn-cs"/>
        </a:defRPr>
      </a:lvl2pPr>
      <a:lvl3pPr marL="648000" indent="-216000" algn="l" defTabSz="914400" rtl="0" eaLnBrk="1" latinLnBrk="0" hangingPunct="1">
        <a:spcBef>
          <a:spcPts val="0"/>
        </a:spcBef>
        <a:buClrTx/>
        <a:buSzPct val="100000"/>
        <a:buFont typeface="Corbel" pitchFamily="34" charset="0"/>
        <a:buChar char="-"/>
        <a:defRPr sz="1800" kern="1200">
          <a:solidFill>
            <a:schemeClr val="tx1"/>
          </a:solidFill>
          <a:latin typeface="+mn-lt"/>
          <a:ea typeface="+mn-ea"/>
          <a:cs typeface="+mn-cs"/>
        </a:defRPr>
      </a:lvl3pPr>
      <a:lvl4pPr marL="0" indent="0" algn="l" defTabSz="914400" rtl="0" eaLnBrk="1" latinLnBrk="0" hangingPunct="1">
        <a:spcBef>
          <a:spcPts val="0"/>
        </a:spcBef>
        <a:buFont typeface="Corbel" pitchFamily="34" charset="0"/>
        <a:buNone/>
        <a:defRPr sz="2200" b="1" kern="1200">
          <a:solidFill>
            <a:schemeClr val="tx1"/>
          </a:solidFill>
          <a:latin typeface="+mn-lt"/>
          <a:ea typeface="+mn-ea"/>
          <a:cs typeface="+mn-cs"/>
        </a:defRPr>
      </a:lvl4pPr>
      <a:lvl5pPr marL="0" indent="0" algn="l" defTabSz="914400" rtl="0" eaLnBrk="1" latinLnBrk="0" hangingPunct="1">
        <a:spcBef>
          <a:spcPts val="0"/>
        </a:spcBef>
        <a:buFont typeface="Corbel" pitchFamily="34" charset="0"/>
        <a:buNone/>
        <a:defRPr sz="2200" kern="1200">
          <a:solidFill>
            <a:schemeClr val="tx1"/>
          </a:solidFill>
          <a:latin typeface="+mn-lt"/>
          <a:ea typeface="+mn-ea"/>
          <a:cs typeface="+mn-cs"/>
        </a:defRPr>
      </a:lvl5pPr>
      <a:lvl6pPr marL="216000" indent="0" algn="l" defTabSz="914400" rtl="0" eaLnBrk="1" latinLnBrk="0" hangingPunct="1">
        <a:spcBef>
          <a:spcPts val="0"/>
        </a:spcBef>
        <a:buFont typeface="Arial" pitchFamily="34" charset="0"/>
        <a:buNone/>
        <a:defRPr sz="2200" kern="1200">
          <a:solidFill>
            <a:schemeClr val="tx1"/>
          </a:solidFill>
          <a:latin typeface="+mn-lt"/>
          <a:ea typeface="+mn-ea"/>
          <a:cs typeface="+mn-cs"/>
        </a:defRPr>
      </a:lvl6pPr>
      <a:lvl7pPr marL="432000" indent="0" algn="l" defTabSz="914400" rtl="0" eaLnBrk="1" latinLnBrk="0" hangingPunct="1">
        <a:spcBef>
          <a:spcPts val="0"/>
        </a:spcBef>
        <a:buFont typeface="Arial" pitchFamily="34" charset="0"/>
        <a:buNone/>
        <a:defRPr sz="2200" kern="1200">
          <a:solidFill>
            <a:schemeClr val="tx1"/>
          </a:solidFill>
          <a:latin typeface="+mn-lt"/>
          <a:ea typeface="+mn-ea"/>
          <a:cs typeface="+mn-cs"/>
        </a:defRPr>
      </a:lvl7pPr>
      <a:lvl8pPr marL="648000" indent="0" algn="l" defTabSz="914400" rtl="0" eaLnBrk="1" latinLnBrk="0" hangingPunct="1">
        <a:spcBef>
          <a:spcPts val="0"/>
        </a:spcBef>
        <a:buFont typeface="Arial" pitchFamily="34" charset="0"/>
        <a:buNone/>
        <a:defRPr sz="1800" kern="1200">
          <a:solidFill>
            <a:schemeClr val="tx1"/>
          </a:solidFill>
          <a:latin typeface="+mn-lt"/>
          <a:ea typeface="+mn-ea"/>
          <a:cs typeface="+mn-cs"/>
        </a:defRPr>
      </a:lvl8pPr>
      <a:lvl9pPr marL="0" indent="0" algn="l" defTabSz="914400" rtl="0" eaLnBrk="1" latinLnBrk="0" hangingPunct="1">
        <a:spcBef>
          <a:spcPts val="0"/>
        </a:spcBef>
        <a:buFont typeface="Arial" pitchFamily="34" charset="0"/>
        <a:buNone/>
        <a:defRPr sz="14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a:xfrm>
            <a:off x="1043608" y="1556792"/>
            <a:ext cx="7560024" cy="1872208"/>
          </a:xfrm>
        </p:spPr>
        <p:txBody>
          <a:bodyPr/>
          <a:lstStyle/>
          <a:p>
            <a:r>
              <a:rPr lang="nl-NL" sz="4800" dirty="0" smtClean="0"/>
              <a:t>E-HRM</a:t>
            </a:r>
            <a:br>
              <a:rPr lang="nl-NL" sz="4800" dirty="0" smtClean="0"/>
            </a:br>
            <a:r>
              <a:rPr lang="nl-NL" sz="4800" dirty="0" smtClean="0"/>
              <a:t>Gemeente Amsterdam</a:t>
            </a:r>
            <a:endParaRPr lang="nl-NL" sz="4800" dirty="0"/>
          </a:p>
        </p:txBody>
      </p:sp>
      <p:sp>
        <p:nvSpPr>
          <p:cNvPr id="3" name="Ondertitel 2"/>
          <p:cNvSpPr>
            <a:spLocks noGrp="1"/>
          </p:cNvSpPr>
          <p:nvPr>
            <p:ph type="subTitle" idx="1"/>
          </p:nvPr>
        </p:nvSpPr>
        <p:spPr>
          <a:xfrm>
            <a:off x="1043608" y="4869160"/>
            <a:ext cx="7344000" cy="1752600"/>
          </a:xfrm>
        </p:spPr>
        <p:txBody>
          <a:bodyPr/>
          <a:lstStyle/>
          <a:p>
            <a:r>
              <a:rPr lang="nl-NL" dirty="0" smtClean="0"/>
              <a:t>Stephan van Wijk, manager Personeelsdiensten, 5-10-2016</a:t>
            </a:r>
            <a:endParaRPr lang="nl-NL" dirty="0"/>
          </a:p>
        </p:txBody>
      </p:sp>
    </p:spTree>
    <p:extLst>
      <p:ext uri="{BB962C8B-B14F-4D97-AF65-F5344CB8AC3E}">
        <p14:creationId xmlns:p14="http://schemas.microsoft.com/office/powerpoint/2010/main" val="208327924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nl-NL" dirty="0" smtClean="0"/>
              <a:t>Cijfers E-HRM</a:t>
            </a:r>
            <a:endParaRPr lang="nl-NL" dirty="0"/>
          </a:p>
        </p:txBody>
      </p:sp>
      <p:sp>
        <p:nvSpPr>
          <p:cNvPr id="5" name="Tijdelijke aanduiding voor inhoud 4"/>
          <p:cNvSpPr>
            <a:spLocks noGrp="1"/>
          </p:cNvSpPr>
          <p:nvPr>
            <p:ph idx="1"/>
          </p:nvPr>
        </p:nvSpPr>
        <p:spPr/>
        <p:txBody>
          <a:bodyPr/>
          <a:lstStyle/>
          <a:p>
            <a:r>
              <a:rPr lang="nl-NL" dirty="0" smtClean="0"/>
              <a:t>Aantal medewerkers 13.500</a:t>
            </a:r>
          </a:p>
          <a:p>
            <a:r>
              <a:rPr lang="nl-NL" dirty="0" smtClean="0"/>
              <a:t>Aantal managers: 800</a:t>
            </a:r>
          </a:p>
          <a:p>
            <a:r>
              <a:rPr lang="nl-NL" dirty="0" smtClean="0"/>
              <a:t>Aantal mutaties: 4500 per maand</a:t>
            </a:r>
          </a:p>
          <a:p>
            <a:r>
              <a:rPr lang="nl-NL" dirty="0" smtClean="0"/>
              <a:t>Aantal mutaties vanuit medewerker: 4,1 per jaar</a:t>
            </a:r>
          </a:p>
          <a:p>
            <a:r>
              <a:rPr lang="nl-NL" dirty="0" smtClean="0"/>
              <a:t>Aantal vragen: 6500 per maand</a:t>
            </a:r>
          </a:p>
          <a:p>
            <a:endParaRPr lang="nl-NL" dirty="0"/>
          </a:p>
        </p:txBody>
      </p:sp>
    </p:spTree>
    <p:extLst>
      <p:ext uri="{BB962C8B-B14F-4D97-AF65-F5344CB8AC3E}">
        <p14:creationId xmlns:p14="http://schemas.microsoft.com/office/powerpoint/2010/main" val="2673694805"/>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3"/>
          <p:cNvSpPr>
            <a:spLocks noGrp="1"/>
          </p:cNvSpPr>
          <p:nvPr>
            <p:ph type="title"/>
          </p:nvPr>
        </p:nvSpPr>
        <p:spPr/>
        <p:txBody>
          <a:bodyPr/>
          <a:lstStyle/>
          <a:p>
            <a:r>
              <a:rPr lang="nl-NL" dirty="0" smtClean="0"/>
              <a:t>Service Concept E-HRM</a:t>
            </a:r>
            <a:endParaRPr lang="nl-NL" dirty="0"/>
          </a:p>
        </p:txBody>
      </p:sp>
      <p:sp>
        <p:nvSpPr>
          <p:cNvPr id="5" name="Tijdelijke aanduiding voor inhoud 4"/>
          <p:cNvSpPr>
            <a:spLocks noGrp="1"/>
          </p:cNvSpPr>
          <p:nvPr>
            <p:ph idx="1"/>
          </p:nvPr>
        </p:nvSpPr>
        <p:spPr>
          <a:xfrm>
            <a:off x="781563" y="3068961"/>
            <a:ext cx="7596000" cy="3085778"/>
          </a:xfrm>
        </p:spPr>
        <p:txBody>
          <a:bodyPr/>
          <a:lstStyle/>
          <a:p>
            <a:r>
              <a:rPr lang="nl-NL" dirty="0" smtClean="0"/>
              <a:t>Manager registreert zelf aanstellingen, contractwijzigingen, toeslagen, verzuim. </a:t>
            </a:r>
          </a:p>
          <a:p>
            <a:r>
              <a:rPr lang="nl-NL" dirty="0" smtClean="0"/>
              <a:t>Manager krijgt automatisch signalen en opdrachten.</a:t>
            </a:r>
          </a:p>
          <a:p>
            <a:r>
              <a:rPr lang="nl-NL" dirty="0" smtClean="0"/>
              <a:t>Manager heeft inzicht dossier en formatie/bezetting overzicht.</a:t>
            </a:r>
          </a:p>
          <a:p>
            <a:r>
              <a:rPr lang="nl-NL" dirty="0" smtClean="0"/>
              <a:t>Medewerker registreert verlof en declaraties. </a:t>
            </a:r>
          </a:p>
          <a:p>
            <a:r>
              <a:rPr lang="nl-NL" dirty="0" err="1" smtClean="0"/>
              <a:t>Pdesk</a:t>
            </a:r>
            <a:r>
              <a:rPr lang="nl-NL" dirty="0" smtClean="0"/>
              <a:t> is telefonisch of mail contact voor de medewerker en manager</a:t>
            </a:r>
          </a:p>
          <a:p>
            <a:r>
              <a:rPr lang="nl-NL" dirty="0" smtClean="0"/>
              <a:t>Alternatief kanaal voor opdrachten aanwezig.</a:t>
            </a:r>
          </a:p>
          <a:p>
            <a:pPr marL="0" indent="0">
              <a:buNone/>
            </a:pPr>
            <a:endParaRPr lang="nl-NL" dirty="0" smtClean="0"/>
          </a:p>
          <a:p>
            <a:pPr marL="0" indent="0">
              <a:buNone/>
            </a:pPr>
            <a:endParaRPr lang="nl-NL" dirty="0" smtClean="0"/>
          </a:p>
          <a:p>
            <a:pPr marL="0" indent="0">
              <a:buNone/>
            </a:pPr>
            <a:endParaRPr lang="nl-NL" dirty="0"/>
          </a:p>
        </p:txBody>
      </p:sp>
    </p:spTree>
    <p:extLst>
      <p:ext uri="{BB962C8B-B14F-4D97-AF65-F5344CB8AC3E}">
        <p14:creationId xmlns:p14="http://schemas.microsoft.com/office/powerpoint/2010/main" val="116863844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Historie en Toekomst</a:t>
            </a:r>
            <a:endParaRPr lang="nl-NL" dirty="0"/>
          </a:p>
        </p:txBody>
      </p:sp>
      <p:sp>
        <p:nvSpPr>
          <p:cNvPr id="3" name="Tijdelijke aanduiding voor inhoud 2"/>
          <p:cNvSpPr>
            <a:spLocks noGrp="1"/>
          </p:cNvSpPr>
          <p:nvPr>
            <p:ph idx="1"/>
          </p:nvPr>
        </p:nvSpPr>
        <p:spPr/>
        <p:txBody>
          <a:bodyPr/>
          <a:lstStyle/>
          <a:p>
            <a:r>
              <a:rPr lang="nl-NL" dirty="0" smtClean="0"/>
              <a:t>2006	           Initiatie , start oprichting Servicehuis Personeel </a:t>
            </a:r>
          </a:p>
          <a:p>
            <a:r>
              <a:rPr lang="nl-NL" dirty="0" smtClean="0"/>
              <a:t>                        Ontwerp, organisatie, inrichting en processen.</a:t>
            </a:r>
          </a:p>
          <a:p>
            <a:r>
              <a:rPr lang="nl-NL" dirty="0" smtClean="0"/>
              <a:t>2007-2010  Implementatie en transitie 50 onderdelen.</a:t>
            </a:r>
          </a:p>
          <a:p>
            <a:r>
              <a:rPr lang="nl-NL" dirty="0" smtClean="0"/>
              <a:t>2014-2015  Migratie naar standaardapplicatie </a:t>
            </a:r>
          </a:p>
          <a:p>
            <a:r>
              <a:rPr lang="nl-NL" dirty="0" smtClean="0"/>
              <a:t>2015 </a:t>
            </a:r>
            <a:r>
              <a:rPr lang="nl-NL" dirty="0"/>
              <a:t> </a:t>
            </a:r>
            <a:r>
              <a:rPr lang="nl-NL" dirty="0" smtClean="0"/>
              <a:t>            Reorganisatie 1Amsterdam. </a:t>
            </a:r>
          </a:p>
          <a:p>
            <a:r>
              <a:rPr lang="nl-NL" dirty="0"/>
              <a:t> </a:t>
            </a:r>
            <a:r>
              <a:rPr lang="nl-NL" dirty="0" smtClean="0"/>
              <a:t>                       Verantwoordelijkheid  naar afd. Personeelsdiensten </a:t>
            </a:r>
          </a:p>
          <a:p>
            <a:r>
              <a:rPr lang="nl-NL" dirty="0" smtClean="0"/>
              <a:t>2017-2018   </a:t>
            </a:r>
            <a:r>
              <a:rPr lang="nl-NL" dirty="0" err="1" smtClean="0"/>
              <a:t>To</a:t>
            </a:r>
            <a:r>
              <a:rPr lang="nl-NL" dirty="0" smtClean="0"/>
              <a:t> the next level! o.a. uitbreiding services </a:t>
            </a:r>
          </a:p>
          <a:p>
            <a:pPr marL="0" indent="0">
              <a:buNone/>
            </a:pPr>
            <a:r>
              <a:rPr lang="nl-NL" dirty="0"/>
              <a:t> </a:t>
            </a:r>
            <a:r>
              <a:rPr lang="nl-NL" dirty="0" smtClean="0"/>
              <a:t>                           met IKB, FBO, externen, opleidingen.</a:t>
            </a:r>
          </a:p>
          <a:p>
            <a:pPr marL="0" indent="0">
              <a:buNone/>
            </a:pPr>
            <a:endParaRPr lang="nl-NL" dirty="0" smtClean="0"/>
          </a:p>
          <a:p>
            <a:pPr marL="0" indent="0">
              <a:buNone/>
            </a:pPr>
            <a:endParaRPr lang="nl-NL" dirty="0"/>
          </a:p>
        </p:txBody>
      </p:sp>
    </p:spTree>
    <p:extLst>
      <p:ext uri="{BB962C8B-B14F-4D97-AF65-F5344CB8AC3E}">
        <p14:creationId xmlns:p14="http://schemas.microsoft.com/office/powerpoint/2010/main" val="147979751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Ervaringen implementatie E-HRM</a:t>
            </a:r>
            <a:endParaRPr lang="nl-NL" dirty="0"/>
          </a:p>
        </p:txBody>
      </p:sp>
      <p:sp>
        <p:nvSpPr>
          <p:cNvPr id="3" name="Tijdelijke aanduiding voor inhoud 2"/>
          <p:cNvSpPr>
            <a:spLocks noGrp="1"/>
          </p:cNvSpPr>
          <p:nvPr>
            <p:ph idx="1"/>
          </p:nvPr>
        </p:nvSpPr>
        <p:spPr/>
        <p:txBody>
          <a:bodyPr/>
          <a:lstStyle/>
          <a:p>
            <a:r>
              <a:rPr lang="nl-NL" dirty="0" smtClean="0"/>
              <a:t>Creëer draagvlak en commitment van de top</a:t>
            </a:r>
            <a:endParaRPr lang="nl-NL" dirty="0"/>
          </a:p>
          <a:p>
            <a:r>
              <a:rPr lang="nl-NL" dirty="0" smtClean="0"/>
              <a:t>Ontwerp processen vanuit dienstverlening</a:t>
            </a:r>
            <a:endParaRPr lang="nl-NL" dirty="0"/>
          </a:p>
          <a:p>
            <a:r>
              <a:rPr lang="nl-NL" dirty="0" smtClean="0"/>
              <a:t>Werk met implementatieteams, samen met </a:t>
            </a:r>
            <a:r>
              <a:rPr lang="nl-NL" dirty="0"/>
              <a:t>de </a:t>
            </a:r>
            <a:r>
              <a:rPr lang="nl-NL" dirty="0" smtClean="0"/>
              <a:t>organisatie</a:t>
            </a:r>
            <a:endParaRPr lang="nl-NL" dirty="0"/>
          </a:p>
          <a:p>
            <a:r>
              <a:rPr lang="nl-NL" dirty="0" smtClean="0"/>
              <a:t>Bepaal goed de verantwoordelijkheid en taak van de manager/medewerker en die van het service centrum</a:t>
            </a:r>
          </a:p>
          <a:p>
            <a:r>
              <a:rPr lang="nl-NL" dirty="0" smtClean="0"/>
              <a:t>Houdt rekening met veranderende rol PO adviseur</a:t>
            </a:r>
          </a:p>
          <a:p>
            <a:r>
              <a:rPr lang="nl-NL" dirty="0" smtClean="0"/>
              <a:t>Zorg voor goede informatievoorziening</a:t>
            </a:r>
          </a:p>
          <a:p>
            <a:r>
              <a:rPr lang="nl-NL" dirty="0" smtClean="0"/>
              <a:t>Gebruik optimaal ICT voorzieningen</a:t>
            </a:r>
          </a:p>
          <a:p>
            <a:pPr marL="0" indent="0">
              <a:buNone/>
            </a:pPr>
            <a:endParaRPr lang="nl-NL" dirty="0" smtClean="0"/>
          </a:p>
        </p:txBody>
      </p:sp>
    </p:spTree>
    <p:extLst>
      <p:ext uri="{BB962C8B-B14F-4D97-AF65-F5344CB8AC3E}">
        <p14:creationId xmlns:p14="http://schemas.microsoft.com/office/powerpoint/2010/main" val="413800916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E</a:t>
            </a:r>
            <a:r>
              <a:rPr lang="nl-NL" dirty="0" smtClean="0"/>
              <a:t>-HRM</a:t>
            </a:r>
            <a:r>
              <a:rPr lang="nl-NL" dirty="0"/>
              <a:t>: Is </a:t>
            </a:r>
            <a:r>
              <a:rPr lang="nl-NL" dirty="0" err="1"/>
              <a:t>self</a:t>
            </a:r>
            <a:r>
              <a:rPr lang="nl-NL" dirty="0"/>
              <a:t> service de nieuwe service?</a:t>
            </a:r>
          </a:p>
        </p:txBody>
      </p:sp>
      <p:sp>
        <p:nvSpPr>
          <p:cNvPr id="3" name="Tijdelijke aanduiding voor inhoud 2"/>
          <p:cNvSpPr>
            <a:spLocks noGrp="1"/>
          </p:cNvSpPr>
          <p:nvPr>
            <p:ph idx="1"/>
          </p:nvPr>
        </p:nvSpPr>
        <p:spPr>
          <a:xfrm>
            <a:off x="781563" y="3367563"/>
            <a:ext cx="7596000" cy="3013765"/>
          </a:xfrm>
        </p:spPr>
        <p:txBody>
          <a:bodyPr/>
          <a:lstStyle/>
          <a:p>
            <a:r>
              <a:rPr lang="nl-NL" dirty="0" smtClean="0"/>
              <a:t>Ja, mits vooraf serviceconcept en implementatiestrategie  zijn bepaald.</a:t>
            </a:r>
            <a:endParaRPr lang="nl-NL" dirty="0"/>
          </a:p>
          <a:p>
            <a:r>
              <a:rPr lang="nl-NL" dirty="0" smtClean="0"/>
              <a:t>Ja, mits taken en verantwoordelijkheden goed zijn afgebakend.</a:t>
            </a:r>
            <a:endParaRPr lang="nl-NL" dirty="0"/>
          </a:p>
          <a:p>
            <a:r>
              <a:rPr lang="nl-NL" dirty="0" smtClean="0"/>
              <a:t>Ja, mits voldoende aandacht wordt besteed aan </a:t>
            </a:r>
            <a:r>
              <a:rPr lang="nl-NL" dirty="0"/>
              <a:t>de transitie</a:t>
            </a:r>
            <a:r>
              <a:rPr lang="nl-NL" dirty="0" smtClean="0"/>
              <a:t>.</a:t>
            </a:r>
          </a:p>
          <a:p>
            <a:r>
              <a:rPr lang="nl-NL" dirty="0" smtClean="0"/>
              <a:t>Ja, mits service optimaal toegankelijk is.</a:t>
            </a:r>
          </a:p>
          <a:p>
            <a:r>
              <a:rPr lang="nl-NL" dirty="0" smtClean="0"/>
              <a:t>Situatie </a:t>
            </a:r>
            <a:r>
              <a:rPr lang="nl-NL" dirty="0"/>
              <a:t>n</a:t>
            </a:r>
            <a:r>
              <a:rPr lang="nl-NL" dirty="0" smtClean="0"/>
              <a:t>u: </a:t>
            </a:r>
            <a:r>
              <a:rPr lang="nl-NL" dirty="0" err="1" smtClean="0"/>
              <a:t>self</a:t>
            </a:r>
            <a:r>
              <a:rPr lang="nl-NL" dirty="0" smtClean="0"/>
              <a:t> service is geaccepteerd bij de medewerkers en managers</a:t>
            </a:r>
            <a:endParaRPr lang="nl-NL" dirty="0"/>
          </a:p>
          <a:p>
            <a:r>
              <a:rPr lang="nl-NL" dirty="0" smtClean="0"/>
              <a:t>Ambitie straks: uitbreiding van mogelijkheden en toepassing innovatie.</a:t>
            </a:r>
          </a:p>
        </p:txBody>
      </p:sp>
    </p:spTree>
    <p:extLst>
      <p:ext uri="{BB962C8B-B14F-4D97-AF65-F5344CB8AC3E}">
        <p14:creationId xmlns:p14="http://schemas.microsoft.com/office/powerpoint/2010/main" val="3053658344"/>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blank">
  <a:themeElements>
    <a:clrScheme name="Kleurenschema Gemeente Amsterdam">
      <a:dk1>
        <a:srgbClr val="000000"/>
      </a:dk1>
      <a:lt1>
        <a:srgbClr val="FFFFFF"/>
      </a:lt1>
      <a:dk2>
        <a:srgbClr val="000000"/>
      </a:dk2>
      <a:lt2>
        <a:srgbClr val="BEBEBE"/>
      </a:lt2>
      <a:accent1>
        <a:srgbClr val="FF0000"/>
      </a:accent1>
      <a:accent2>
        <a:srgbClr val="FF9100"/>
      </a:accent2>
      <a:accent3>
        <a:srgbClr val="FFE600"/>
      </a:accent3>
      <a:accent4>
        <a:srgbClr val="00A0E6"/>
      </a:accent4>
      <a:accent5>
        <a:srgbClr val="00A03C"/>
      </a:accent5>
      <a:accent6>
        <a:srgbClr val="E60082"/>
      </a:accent6>
      <a:hlink>
        <a:srgbClr val="000000"/>
      </a:hlink>
      <a:folHlink>
        <a:srgbClr val="000000"/>
      </a:folHlink>
    </a:clrScheme>
    <a:fontScheme name="Lettertype Gemeente Amsterdam">
      <a:majorFont>
        <a:latin typeface="Corbel"/>
        <a:ea typeface=""/>
        <a:cs typeface=""/>
      </a:majorFont>
      <a:minorFont>
        <a:latin typeface="Corbe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lIns="0" tIns="0" rIns="0" bIns="0" rtlCol="0">
        <a:spAutoFit/>
      </a:bodyPr>
      <a:lstStyle>
        <a:defPPr>
          <a:defRPr/>
        </a:defPPr>
      </a:lstStyle>
    </a:txDef>
  </a:objectDefaults>
  <a:extraClrSchemeLst/>
</a:theme>
</file>

<file path=ppt/theme/theme2.xml><?xml version="1.0" encoding="utf-8"?>
<a:theme xmlns:a="http://schemas.openxmlformats.org/drawingml/2006/main" name="Office-thema">
  <a:themeElements>
    <a:clrScheme name="Kleurenschema Gemeente Amsterdam">
      <a:dk1>
        <a:srgbClr val="000000"/>
      </a:dk1>
      <a:lt1>
        <a:srgbClr val="FFFFFF"/>
      </a:lt1>
      <a:dk2>
        <a:srgbClr val="000000"/>
      </a:dk2>
      <a:lt2>
        <a:srgbClr val="BEBEBE"/>
      </a:lt2>
      <a:accent1>
        <a:srgbClr val="FF0000"/>
      </a:accent1>
      <a:accent2>
        <a:srgbClr val="FF9100"/>
      </a:accent2>
      <a:accent3>
        <a:srgbClr val="FFE600"/>
      </a:accent3>
      <a:accent4>
        <a:srgbClr val="00A0E6"/>
      </a:accent4>
      <a:accent5>
        <a:srgbClr val="00A03C"/>
      </a:accent5>
      <a:accent6>
        <a:srgbClr val="E60082"/>
      </a:accent6>
      <a:hlink>
        <a:srgbClr val="000000"/>
      </a:hlink>
      <a:folHlink>
        <a:srgbClr val="000000"/>
      </a:folHlink>
    </a:clrScheme>
    <a:fontScheme name="Lettertype Gemeente Amsterdam">
      <a:majorFont>
        <a:latin typeface="Corbel"/>
        <a:ea typeface=""/>
        <a:cs typeface=""/>
      </a:majorFont>
      <a:minorFont>
        <a:latin typeface="Corbe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hema">
  <a:themeElements>
    <a:clrScheme name="Kleurenschema Gemeente Amsterdam">
      <a:dk1>
        <a:srgbClr val="000000"/>
      </a:dk1>
      <a:lt1>
        <a:srgbClr val="FFFFFF"/>
      </a:lt1>
      <a:dk2>
        <a:srgbClr val="000000"/>
      </a:dk2>
      <a:lt2>
        <a:srgbClr val="BEBEBE"/>
      </a:lt2>
      <a:accent1>
        <a:srgbClr val="FF0000"/>
      </a:accent1>
      <a:accent2>
        <a:srgbClr val="FF9100"/>
      </a:accent2>
      <a:accent3>
        <a:srgbClr val="FFE600"/>
      </a:accent3>
      <a:accent4>
        <a:srgbClr val="00A0E6"/>
      </a:accent4>
      <a:accent5>
        <a:srgbClr val="00A03C"/>
      </a:accent5>
      <a:accent6>
        <a:srgbClr val="E60082"/>
      </a:accent6>
      <a:hlink>
        <a:srgbClr val="000000"/>
      </a:hlink>
      <a:folHlink>
        <a:srgbClr val="000000"/>
      </a:folHlink>
    </a:clrScheme>
    <a:fontScheme name="Lettertype Gemeente Amsterdam">
      <a:majorFont>
        <a:latin typeface="Corbel"/>
        <a:ea typeface=""/>
        <a:cs typeface=""/>
      </a:majorFont>
      <a:minorFont>
        <a:latin typeface="Corbe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blank</Template>
  <TotalTime>1117</TotalTime>
  <Words>234</Words>
  <Application>Microsoft Macintosh PowerPoint</Application>
  <PresentationFormat>Diavoorstelling (4:3)</PresentationFormat>
  <Paragraphs>40</Paragraphs>
  <Slides>6</Slides>
  <Notes>0</Notes>
  <HiddenSlides>0</HiddenSlides>
  <MMClips>0</MMClips>
  <ScaleCrop>false</ScaleCrop>
  <HeadingPairs>
    <vt:vector size="4" baseType="variant">
      <vt:variant>
        <vt:lpstr>Thema</vt:lpstr>
      </vt:variant>
      <vt:variant>
        <vt:i4>1</vt:i4>
      </vt:variant>
      <vt:variant>
        <vt:lpstr>Diatitels</vt:lpstr>
      </vt:variant>
      <vt:variant>
        <vt:i4>6</vt:i4>
      </vt:variant>
    </vt:vector>
  </HeadingPairs>
  <TitlesOfParts>
    <vt:vector size="7" baseType="lpstr">
      <vt:lpstr>blank</vt:lpstr>
      <vt:lpstr>E-HRM Gemeente Amsterdam</vt:lpstr>
      <vt:lpstr>Cijfers E-HRM</vt:lpstr>
      <vt:lpstr>Service Concept E-HRM</vt:lpstr>
      <vt:lpstr>Historie en Toekomst</vt:lpstr>
      <vt:lpstr>Ervaringen implementatie E-HRM</vt:lpstr>
      <vt:lpstr>E-HRM: Is self service de nieuwe service?</vt:lpstr>
    </vt:vector>
  </TitlesOfParts>
  <Company>Gemeente Amsterdam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 weg naar een dynamisch en digitaal rve plan</dc:title>
  <dc:creator>Andringa, Marijke</dc:creator>
  <dc:description>Versie 1.3 - 1 juli 2015_x000d_
Ontwikkeling sjabloon en macro's:_x000d_
www.JoulesUnlimited.nl</dc:description>
  <cp:lastModifiedBy>Henriette van den Heuvel</cp:lastModifiedBy>
  <cp:revision>20</cp:revision>
  <dcterms:created xsi:type="dcterms:W3CDTF">2016-02-08T15:16:57Z</dcterms:created>
  <dcterms:modified xsi:type="dcterms:W3CDTF">2016-10-14T13:01:46Z</dcterms:modified>
</cp:coreProperties>
</file>