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8"/>
  </p:notesMasterIdLst>
  <p:handoutMasterIdLst>
    <p:handoutMasterId r:id="rId9"/>
  </p:handoutMasterIdLst>
  <p:sldIdLst>
    <p:sldId id="266" r:id="rId2"/>
    <p:sldId id="267" r:id="rId3"/>
    <p:sldId id="270" r:id="rId4"/>
    <p:sldId id="268" r:id="rId5"/>
    <p:sldId id="269" r:id="rId6"/>
    <p:sldId id="271" r:id="rId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4" d="100"/>
          <a:sy n="44" d="100"/>
        </p:scale>
        <p:origin x="-2408" y="-112"/>
      </p:cViewPr>
      <p:guideLst>
        <p:guide orient="horz" pos="1013"/>
        <p:guide orient="horz" pos="3871"/>
        <p:guide pos="2880"/>
        <p:guide pos="310"/>
        <p:guide pos="5498"/>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interSettings" Target="printerSettings/printerSettings1.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14-10-16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14-10-16</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1" name="Groep 30"/>
          <p:cNvGrpSpPr>
            <a:grpSpLocks noSelect="1"/>
          </p:cNvGrpSpPr>
          <p:nvPr userDrawn="1"/>
        </p:nvGrpSpPr>
        <p:grpSpPr>
          <a:xfrm>
            <a:off x="0" y="0"/>
            <a:ext cx="2746375" cy="6858000"/>
            <a:chOff x="0" y="0"/>
            <a:chExt cx="2746375" cy="6858000"/>
          </a:xfrm>
        </p:grpSpPr>
        <p:sp>
          <p:nvSpPr>
            <p:cNvPr id="30" name="Rechthoek 29"/>
            <p:cNvSpPr>
              <a:spLocks noSelect="1"/>
            </p:cNvSpPr>
            <p:nvPr userDrawn="1"/>
          </p:nvSpPr>
          <p:spPr>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5" name="Groep 8"/>
            <p:cNvGrpSpPr>
              <a:grpSpLocks noSelect="1"/>
            </p:cNvGrpSpPr>
            <p:nvPr userDrawn="1"/>
          </p:nvGrpSpPr>
          <p:grpSpPr>
            <a:xfrm>
              <a:off x="182563" y="163513"/>
              <a:ext cx="2563812" cy="1447800"/>
              <a:chOff x="182563" y="163513"/>
              <a:chExt cx="2563812" cy="1447800"/>
            </a:xfrm>
          </p:grpSpPr>
          <p:sp>
            <p:nvSpPr>
              <p:cNvPr id="10" name="Freeform 7"/>
              <p:cNvSpPr>
                <a:spLocks noSelect="1"/>
              </p:cNvSpPr>
              <p:nvPr/>
            </p:nvSpPr>
            <p:spPr bwMode="auto">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1" name="Freeform 8"/>
              <p:cNvSpPr>
                <a:spLocks noSelect="1"/>
              </p:cNvSpPr>
              <p:nvPr/>
            </p:nvSpPr>
            <p:spPr bwMode="auto">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 name="Freeform 9"/>
              <p:cNvSpPr>
                <a:spLocks noSelect="1"/>
              </p:cNvSpPr>
              <p:nvPr/>
            </p:nvSpPr>
            <p:spPr bwMode="auto">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 name="Freeform 10"/>
              <p:cNvSpPr>
                <a:spLocks noSelect="1"/>
              </p:cNvSpPr>
              <p:nvPr/>
            </p:nvSpPr>
            <p:spPr bwMode="auto">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 name="Freeform 11"/>
              <p:cNvSpPr>
                <a:spLocks noSelect="1"/>
              </p:cNvSpPr>
              <p:nvPr/>
            </p:nvSpPr>
            <p:spPr bwMode="auto">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5" name="Freeform 12"/>
              <p:cNvSpPr>
                <a:spLocks noSelect="1"/>
              </p:cNvSpPr>
              <p:nvPr/>
            </p:nvSpPr>
            <p:spPr bwMode="auto">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6" name="Freeform 13"/>
              <p:cNvSpPr>
                <a:spLocks noSelect="1"/>
              </p:cNvSpPr>
              <p:nvPr/>
            </p:nvSpPr>
            <p:spPr bwMode="auto">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7" name="Freeform 14"/>
              <p:cNvSpPr>
                <a:spLocks noSelect="1"/>
              </p:cNvSpPr>
              <p:nvPr/>
            </p:nvSpPr>
            <p:spPr bwMode="auto">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8" name="Freeform 15"/>
              <p:cNvSpPr>
                <a:spLocks noSelect="1"/>
              </p:cNvSpPr>
              <p:nvPr/>
            </p:nvSpPr>
            <p:spPr bwMode="auto">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9" name="Freeform 16"/>
              <p:cNvSpPr>
                <a:spLocks noSelect="1"/>
              </p:cNvSpPr>
              <p:nvPr/>
            </p:nvSpPr>
            <p:spPr bwMode="auto">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0" name="Freeform 17"/>
              <p:cNvSpPr>
                <a:spLocks noSelect="1"/>
              </p:cNvSpPr>
              <p:nvPr/>
            </p:nvSpPr>
            <p:spPr bwMode="auto">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1" name="Freeform 18"/>
              <p:cNvSpPr>
                <a:spLocks noSelect="1"/>
              </p:cNvSpPr>
              <p:nvPr/>
            </p:nvSpPr>
            <p:spPr bwMode="auto">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2" name="Freeform 19"/>
              <p:cNvSpPr>
                <a:spLocks noSelect="1"/>
              </p:cNvSpPr>
              <p:nvPr/>
            </p:nvSpPr>
            <p:spPr bwMode="auto">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3" name="Freeform 20"/>
              <p:cNvSpPr>
                <a:spLocks noSelect="1"/>
              </p:cNvSpPr>
              <p:nvPr/>
            </p:nvSpPr>
            <p:spPr bwMode="auto">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4" name="Freeform 21"/>
              <p:cNvSpPr>
                <a:spLocks noSelect="1"/>
              </p:cNvSpPr>
              <p:nvPr/>
            </p:nvSpPr>
            <p:spPr bwMode="auto">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5" name="Freeform 22"/>
              <p:cNvSpPr>
                <a:spLocks noSelect="1"/>
              </p:cNvSpPr>
              <p:nvPr/>
            </p:nvSpPr>
            <p:spPr bwMode="auto">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6" name="Freeform 23"/>
              <p:cNvSpPr>
                <a:spLocks noSelect="1"/>
              </p:cNvSpPr>
              <p:nvPr/>
            </p:nvSpPr>
            <p:spPr bwMode="auto">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7" name="Freeform 24"/>
              <p:cNvSpPr>
                <a:spLocks noSelect="1"/>
              </p:cNvSpPr>
              <p:nvPr/>
            </p:nvSpPr>
            <p:spPr bwMode="auto">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8" name="Freeform 25"/>
              <p:cNvSpPr>
                <a:spLocks noSelect="1"/>
              </p:cNvSpPr>
              <p:nvPr/>
            </p:nvSpPr>
            <p:spPr bwMode="auto">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9" name="Freeform 26"/>
              <p:cNvSpPr>
                <a:spLocks noSelect="1"/>
              </p:cNvSpPr>
              <p:nvPr/>
            </p:nvSpPr>
            <p:spPr bwMode="auto">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grpSp>
      </p:grpSp>
      <p:sp>
        <p:nvSpPr>
          <p:cNvPr id="2" name="Titel 1"/>
          <p:cNvSpPr>
            <a:spLocks noGrp="1" noSelect="1"/>
          </p:cNvSpPr>
          <p:nvPr>
            <p:ph type="ctrTitle" hasCustomPrompt="1"/>
          </p:nvPr>
        </p:nvSpPr>
        <p:spPr>
          <a:xfrm>
            <a:off x="981045" y="1758949"/>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p:ph type="subTitle" idx="1" hasCustomPrompt="1"/>
          </p:nvPr>
        </p:nvSpPr>
        <p:spPr>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p:ph type="dt" sz="half" idx="10"/>
          </p:nvPr>
        </p:nvSpPr>
        <p:spPr>
          <a:xfrm>
            <a:off x="887100" y="6357009"/>
            <a:ext cx="2133600" cy="365125"/>
          </a:xfrm>
          <a:prstGeom prst="rect">
            <a:avLst/>
          </a:prstGeom>
        </p:spPr>
        <p:txBody>
          <a:bodyPr/>
          <a:lstStyle>
            <a:lvl1pPr>
              <a:defRPr sz="1750" b="1">
                <a:solidFill>
                  <a:schemeClr val="bg1"/>
                </a:solidFill>
              </a:defRPr>
            </a:lvl1pPr>
          </a:lstStyle>
          <a:p>
            <a:fld id="{4226310B-CD62-4476-A0F7-9F762B93C351}" type="datetime4">
              <a:rPr lang="nl-NL" noProof="1" smtClean="0"/>
              <a:pPr/>
              <a:t>oktober 14, 2016</a:t>
            </a:fld>
            <a:endParaRPr lang="nl-NL" noProof="1"/>
          </a:p>
        </p:txBody>
      </p:sp>
      <p:sp>
        <p:nvSpPr>
          <p:cNvPr id="33" name="Afgeronde rechthoek 32"/>
          <p:cNvSpPr>
            <a:spLocks noSelect="1"/>
          </p:cNvSpPr>
          <p:nvPr userDrawn="1"/>
        </p:nvSpPr>
        <p:spPr>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nl-NL" noProof="1" smtClean="0"/>
              <a:t>Klik om de stijl te bewerken</a:t>
            </a:r>
            <a:endParaRPr lang="nl-NL"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nl-NL" noProof="1" smtClean="0"/>
              <a:t>Klik om de stijl te bewerken</a:t>
            </a:r>
            <a:endParaRPr lang="nl-NL" noProof="1"/>
          </a:p>
        </p:txBody>
      </p:sp>
      <p:sp>
        <p:nvSpPr>
          <p:cNvPr id="3" name="Tijdelijke aanduiding voor inhoud 2"/>
          <p:cNvSpPr>
            <a:spLocks noGrp="1" noSelect="1"/>
          </p:cNvSpPr>
          <p:nvPr>
            <p:ph idx="1"/>
          </p:nvPr>
        </p:nvSpPr>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grpSp>
        <p:nvGrpSpPr>
          <p:cNvPr id="8" name="Group 4"/>
          <p:cNvGrpSpPr>
            <a:grpSpLocks noSelect="1" noChangeAspect="1"/>
          </p:cNvGrpSpPr>
          <p:nvPr userDrawn="1"/>
        </p:nvGrpSpPr>
        <p:grpSpPr bwMode="auto">
          <a:xfrm>
            <a:off x="0" y="1588"/>
            <a:ext cx="9144000" cy="6854825"/>
            <a:chOff x="0" y="1"/>
            <a:chExt cx="5760" cy="4318"/>
          </a:xfrm>
        </p:grpSpPr>
        <p:sp>
          <p:nvSpPr>
            <p:cNvPr id="9" name="Rectangle 5"/>
            <p:cNvSpPr>
              <a:spLocks noSelect="1" noChangeArrowheads="1"/>
            </p:cNvSpPr>
            <p:nvPr/>
          </p:nvSpPr>
          <p:spPr bwMode="auto">
            <a:xfrm>
              <a:off x="4" y="1"/>
              <a:ext cx="5756" cy="431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a:p>
          </p:txBody>
        </p:sp>
        <p:sp>
          <p:nvSpPr>
            <p:cNvPr id="10" name="Rectangle 6"/>
            <p:cNvSpPr>
              <a:spLocks noSelect="1" noChangeArrowheads="1"/>
            </p:cNvSpPr>
            <p:nvPr/>
          </p:nvSpPr>
          <p:spPr bwMode="auto">
            <a:xfrm>
              <a:off x="0" y="1"/>
              <a:ext cx="496" cy="431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noSelect="1"/>
            </p:cNvSpPr>
            <p:nvPr/>
          </p:nvSpPr>
          <p:spPr bwMode="auto">
            <a:xfrm>
              <a:off x="115" y="747"/>
              <a:ext cx="268" cy="268"/>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 name="Freeform 8"/>
            <p:cNvSpPr>
              <a:spLocks noSelect="1"/>
            </p:cNvSpPr>
            <p:nvPr/>
          </p:nvSpPr>
          <p:spPr bwMode="auto">
            <a:xfrm>
              <a:off x="115" y="103"/>
              <a:ext cx="268" cy="268"/>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 name="Freeform 9"/>
            <p:cNvSpPr>
              <a:spLocks noSelect="1"/>
            </p:cNvSpPr>
            <p:nvPr/>
          </p:nvSpPr>
          <p:spPr bwMode="auto">
            <a:xfrm>
              <a:off x="115" y="425"/>
              <a:ext cx="268" cy="268"/>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 name="Freeform 10"/>
            <p:cNvSpPr>
              <a:spLocks noSelect="1"/>
            </p:cNvSpPr>
            <p:nvPr/>
          </p:nvSpPr>
          <p:spPr bwMode="auto">
            <a:xfrm>
              <a:off x="650" y="116"/>
              <a:ext cx="135" cy="152"/>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5" name="Freeform 11"/>
            <p:cNvSpPr>
              <a:spLocks noSelect="1"/>
            </p:cNvSpPr>
            <p:nvPr/>
          </p:nvSpPr>
          <p:spPr bwMode="auto">
            <a:xfrm>
              <a:off x="809" y="164"/>
              <a:ext cx="99" cy="10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6" name="Freeform 12"/>
            <p:cNvSpPr>
              <a:spLocks noSelect="1"/>
            </p:cNvSpPr>
            <p:nvPr/>
          </p:nvSpPr>
          <p:spPr bwMode="auto">
            <a:xfrm>
              <a:off x="930" y="164"/>
              <a:ext cx="151" cy="10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7" name="Freeform 13"/>
            <p:cNvSpPr>
              <a:spLocks noSelect="1"/>
            </p:cNvSpPr>
            <p:nvPr/>
          </p:nvSpPr>
          <p:spPr bwMode="auto">
            <a:xfrm>
              <a:off x="1103" y="164"/>
              <a:ext cx="99" cy="10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8" name="Freeform 14"/>
            <p:cNvSpPr>
              <a:spLocks noSelect="1"/>
            </p:cNvSpPr>
            <p:nvPr/>
          </p:nvSpPr>
          <p:spPr bwMode="auto">
            <a:xfrm>
              <a:off x="1220" y="164"/>
              <a:ext cx="99" cy="10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9" name="Freeform 15"/>
            <p:cNvSpPr>
              <a:spLocks noSelect="1"/>
            </p:cNvSpPr>
            <p:nvPr/>
          </p:nvSpPr>
          <p:spPr bwMode="auto">
            <a:xfrm>
              <a:off x="1341" y="164"/>
              <a:ext cx="90" cy="10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0" name="Freeform 16"/>
            <p:cNvSpPr>
              <a:spLocks noSelect="1"/>
            </p:cNvSpPr>
            <p:nvPr/>
          </p:nvSpPr>
          <p:spPr bwMode="auto">
            <a:xfrm>
              <a:off x="1447" y="138"/>
              <a:ext cx="71" cy="129"/>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1" name="Freeform 17"/>
            <p:cNvSpPr>
              <a:spLocks noSelect="1"/>
            </p:cNvSpPr>
            <p:nvPr/>
          </p:nvSpPr>
          <p:spPr bwMode="auto">
            <a:xfrm>
              <a:off x="1533" y="164"/>
              <a:ext cx="99" cy="10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2" name="Freeform 18"/>
            <p:cNvSpPr>
              <a:spLocks noSelect="1"/>
            </p:cNvSpPr>
            <p:nvPr/>
          </p:nvSpPr>
          <p:spPr bwMode="auto">
            <a:xfrm>
              <a:off x="641" y="334"/>
              <a:ext cx="147" cy="145"/>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3" name="Freeform 19"/>
            <p:cNvSpPr>
              <a:spLocks noSelect="1"/>
            </p:cNvSpPr>
            <p:nvPr/>
          </p:nvSpPr>
          <p:spPr bwMode="auto">
            <a:xfrm>
              <a:off x="801" y="378"/>
              <a:ext cx="152" cy="101"/>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4" name="Freeform 20"/>
            <p:cNvSpPr>
              <a:spLocks noSelect="1"/>
            </p:cNvSpPr>
            <p:nvPr/>
          </p:nvSpPr>
          <p:spPr bwMode="auto">
            <a:xfrm>
              <a:off x="971" y="378"/>
              <a:ext cx="80" cy="10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5" name="Freeform 21"/>
            <p:cNvSpPr>
              <a:spLocks noSelect="1"/>
            </p:cNvSpPr>
            <p:nvPr/>
          </p:nvSpPr>
          <p:spPr bwMode="auto">
            <a:xfrm>
              <a:off x="1058" y="353"/>
              <a:ext cx="72" cy="128"/>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6" name="Freeform 22"/>
            <p:cNvSpPr>
              <a:spLocks noSelect="1"/>
            </p:cNvSpPr>
            <p:nvPr/>
          </p:nvSpPr>
          <p:spPr bwMode="auto">
            <a:xfrm>
              <a:off x="1144" y="378"/>
              <a:ext cx="99" cy="10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7" name="Freeform 23"/>
            <p:cNvSpPr>
              <a:spLocks noSelect="1"/>
            </p:cNvSpPr>
            <p:nvPr/>
          </p:nvSpPr>
          <p:spPr bwMode="auto">
            <a:xfrm>
              <a:off x="1266" y="378"/>
              <a:ext cx="62" cy="101"/>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8" name="Freeform 24"/>
            <p:cNvSpPr>
              <a:spLocks noSelect="1"/>
            </p:cNvSpPr>
            <p:nvPr/>
          </p:nvSpPr>
          <p:spPr bwMode="auto">
            <a:xfrm>
              <a:off x="1337" y="325"/>
              <a:ext cx="105" cy="156"/>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9" name="Freeform 25"/>
            <p:cNvSpPr>
              <a:spLocks noSelect="1"/>
            </p:cNvSpPr>
            <p:nvPr/>
          </p:nvSpPr>
          <p:spPr bwMode="auto">
            <a:xfrm>
              <a:off x="1463" y="378"/>
              <a:ext cx="90" cy="10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0" name="Freeform 26"/>
            <p:cNvSpPr>
              <a:spLocks noSelect="1"/>
            </p:cNvSpPr>
            <p:nvPr/>
          </p:nvSpPr>
          <p:spPr bwMode="auto">
            <a:xfrm>
              <a:off x="1578" y="378"/>
              <a:ext cx="152" cy="101"/>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grpSp>
      <p:sp>
        <p:nvSpPr>
          <p:cNvPr id="2" name="Titel 1"/>
          <p:cNvSpPr>
            <a:spLocks noGrp="1" noSelect="1"/>
          </p:cNvSpPr>
          <p:nvPr>
            <p:ph type="ctrTitle" hasCustomPrompt="1"/>
          </p:nvPr>
        </p:nvSpPr>
        <p:spPr>
          <a:xfrm>
            <a:off x="981045" y="1758949"/>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p:ph type="subTitle" idx="1" hasCustomPrompt="1"/>
          </p:nvPr>
        </p:nvSpPr>
        <p:spPr>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p:ph type="dt" sz="half" idx="10"/>
          </p:nvPr>
        </p:nvSpPr>
        <p:spPr>
          <a:xfrm>
            <a:off x="887100" y="6357009"/>
            <a:ext cx="2133600" cy="365125"/>
          </a:xfrm>
          <a:prstGeom prst="rect">
            <a:avLst/>
          </a:prstGeom>
        </p:spPr>
        <p:txBody>
          <a:bodyPr/>
          <a:lstStyle>
            <a:lvl1pPr>
              <a:defRPr sz="1750" b="1">
                <a:solidFill>
                  <a:schemeClr val="bg1"/>
                </a:solidFill>
              </a:defRPr>
            </a:lvl1pPr>
          </a:lstStyle>
          <a:p>
            <a:fld id="{AE55C517-0BEC-46AF-A009-46288DC1401A}" type="datetime4">
              <a:rPr lang="nl-NL" noProof="1" smtClean="0"/>
              <a:pPr/>
              <a:t>oktober 14, 2016</a:t>
            </a:fld>
            <a:endParaRPr lang="nl-NL" noProof="1"/>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grpSp>
        <p:nvGrpSpPr>
          <p:cNvPr id="5" name="Group 4"/>
          <p:cNvGrpSpPr>
            <a:grpSpLocks noSelect="1" noChangeAspect="1"/>
          </p:cNvGrpSpPr>
          <p:nvPr userDrawn="1"/>
        </p:nvGrpSpPr>
        <p:grpSpPr bwMode="auto">
          <a:xfrm>
            <a:off x="0" y="1588"/>
            <a:ext cx="9144000" cy="6854825"/>
            <a:chOff x="0" y="1"/>
            <a:chExt cx="5760" cy="4318"/>
          </a:xfrm>
        </p:grpSpPr>
        <p:sp>
          <p:nvSpPr>
            <p:cNvPr id="9" name="Rectangle 5"/>
            <p:cNvSpPr>
              <a:spLocks noSelect="1" noChangeArrowheads="1"/>
            </p:cNvSpPr>
            <p:nvPr/>
          </p:nvSpPr>
          <p:spPr bwMode="auto">
            <a:xfrm>
              <a:off x="4" y="1"/>
              <a:ext cx="5756" cy="431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a:p>
          </p:txBody>
        </p:sp>
        <p:sp>
          <p:nvSpPr>
            <p:cNvPr id="10" name="Rectangle 6"/>
            <p:cNvSpPr>
              <a:spLocks noSelect="1" noChangeArrowheads="1"/>
            </p:cNvSpPr>
            <p:nvPr/>
          </p:nvSpPr>
          <p:spPr bwMode="auto">
            <a:xfrm>
              <a:off x="0" y="1"/>
              <a:ext cx="496" cy="431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noSelect="1"/>
            </p:cNvSpPr>
            <p:nvPr/>
          </p:nvSpPr>
          <p:spPr bwMode="auto">
            <a:xfrm>
              <a:off x="115" y="747"/>
              <a:ext cx="268" cy="268"/>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2" name="Freeform 8"/>
            <p:cNvSpPr>
              <a:spLocks noSelect="1"/>
            </p:cNvSpPr>
            <p:nvPr/>
          </p:nvSpPr>
          <p:spPr bwMode="auto">
            <a:xfrm>
              <a:off x="115" y="103"/>
              <a:ext cx="268" cy="268"/>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3" name="Freeform 9"/>
            <p:cNvSpPr>
              <a:spLocks noSelect="1"/>
            </p:cNvSpPr>
            <p:nvPr/>
          </p:nvSpPr>
          <p:spPr bwMode="auto">
            <a:xfrm>
              <a:off x="115" y="425"/>
              <a:ext cx="268" cy="268"/>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 name="Freeform 10"/>
            <p:cNvSpPr>
              <a:spLocks noSelect="1"/>
            </p:cNvSpPr>
            <p:nvPr/>
          </p:nvSpPr>
          <p:spPr bwMode="auto">
            <a:xfrm>
              <a:off x="650" y="116"/>
              <a:ext cx="135" cy="152"/>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5" name="Freeform 11"/>
            <p:cNvSpPr>
              <a:spLocks noSelect="1"/>
            </p:cNvSpPr>
            <p:nvPr/>
          </p:nvSpPr>
          <p:spPr bwMode="auto">
            <a:xfrm>
              <a:off x="809" y="164"/>
              <a:ext cx="99" cy="10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6" name="Freeform 12"/>
            <p:cNvSpPr>
              <a:spLocks noSelect="1"/>
            </p:cNvSpPr>
            <p:nvPr/>
          </p:nvSpPr>
          <p:spPr bwMode="auto">
            <a:xfrm>
              <a:off x="930" y="164"/>
              <a:ext cx="151" cy="10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7" name="Freeform 13"/>
            <p:cNvSpPr>
              <a:spLocks noSelect="1"/>
            </p:cNvSpPr>
            <p:nvPr/>
          </p:nvSpPr>
          <p:spPr bwMode="auto">
            <a:xfrm>
              <a:off x="1103" y="164"/>
              <a:ext cx="99" cy="10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8" name="Freeform 14"/>
            <p:cNvSpPr>
              <a:spLocks noSelect="1"/>
            </p:cNvSpPr>
            <p:nvPr/>
          </p:nvSpPr>
          <p:spPr bwMode="auto">
            <a:xfrm>
              <a:off x="1220" y="164"/>
              <a:ext cx="99" cy="10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9" name="Freeform 15"/>
            <p:cNvSpPr>
              <a:spLocks noSelect="1"/>
            </p:cNvSpPr>
            <p:nvPr/>
          </p:nvSpPr>
          <p:spPr bwMode="auto">
            <a:xfrm>
              <a:off x="1341" y="164"/>
              <a:ext cx="90" cy="10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0" name="Freeform 16"/>
            <p:cNvSpPr>
              <a:spLocks noSelect="1"/>
            </p:cNvSpPr>
            <p:nvPr/>
          </p:nvSpPr>
          <p:spPr bwMode="auto">
            <a:xfrm>
              <a:off x="1447" y="138"/>
              <a:ext cx="71" cy="129"/>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1" name="Freeform 17"/>
            <p:cNvSpPr>
              <a:spLocks noSelect="1"/>
            </p:cNvSpPr>
            <p:nvPr/>
          </p:nvSpPr>
          <p:spPr bwMode="auto">
            <a:xfrm>
              <a:off x="1533" y="164"/>
              <a:ext cx="99" cy="10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2" name="Freeform 18"/>
            <p:cNvSpPr>
              <a:spLocks noSelect="1"/>
            </p:cNvSpPr>
            <p:nvPr/>
          </p:nvSpPr>
          <p:spPr bwMode="auto">
            <a:xfrm>
              <a:off x="641" y="334"/>
              <a:ext cx="147" cy="145"/>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3" name="Freeform 19"/>
            <p:cNvSpPr>
              <a:spLocks noSelect="1"/>
            </p:cNvSpPr>
            <p:nvPr/>
          </p:nvSpPr>
          <p:spPr bwMode="auto">
            <a:xfrm>
              <a:off x="801" y="378"/>
              <a:ext cx="152" cy="101"/>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4" name="Freeform 20"/>
            <p:cNvSpPr>
              <a:spLocks noSelect="1"/>
            </p:cNvSpPr>
            <p:nvPr/>
          </p:nvSpPr>
          <p:spPr bwMode="auto">
            <a:xfrm>
              <a:off x="971" y="378"/>
              <a:ext cx="80" cy="10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5" name="Freeform 21"/>
            <p:cNvSpPr>
              <a:spLocks noSelect="1"/>
            </p:cNvSpPr>
            <p:nvPr/>
          </p:nvSpPr>
          <p:spPr bwMode="auto">
            <a:xfrm>
              <a:off x="1058" y="353"/>
              <a:ext cx="72" cy="128"/>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6" name="Freeform 22"/>
            <p:cNvSpPr>
              <a:spLocks noSelect="1"/>
            </p:cNvSpPr>
            <p:nvPr/>
          </p:nvSpPr>
          <p:spPr bwMode="auto">
            <a:xfrm>
              <a:off x="1144" y="378"/>
              <a:ext cx="99" cy="10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7" name="Freeform 23"/>
            <p:cNvSpPr>
              <a:spLocks noSelect="1"/>
            </p:cNvSpPr>
            <p:nvPr/>
          </p:nvSpPr>
          <p:spPr bwMode="auto">
            <a:xfrm>
              <a:off x="1266" y="378"/>
              <a:ext cx="62" cy="101"/>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8" name="Freeform 24"/>
            <p:cNvSpPr>
              <a:spLocks noSelect="1"/>
            </p:cNvSpPr>
            <p:nvPr/>
          </p:nvSpPr>
          <p:spPr bwMode="auto">
            <a:xfrm>
              <a:off x="1337" y="325"/>
              <a:ext cx="105" cy="156"/>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9" name="Freeform 25"/>
            <p:cNvSpPr>
              <a:spLocks noSelect="1"/>
            </p:cNvSpPr>
            <p:nvPr/>
          </p:nvSpPr>
          <p:spPr bwMode="auto">
            <a:xfrm>
              <a:off x="1463" y="378"/>
              <a:ext cx="90" cy="10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0" name="Freeform 26"/>
            <p:cNvSpPr>
              <a:spLocks noSelect="1"/>
            </p:cNvSpPr>
            <p:nvPr/>
          </p:nvSpPr>
          <p:spPr bwMode="auto">
            <a:xfrm>
              <a:off x="1578" y="378"/>
              <a:ext cx="152" cy="101"/>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a:p>
          </p:txBody>
        </p:sp>
      </p:grpSp>
      <p:sp>
        <p:nvSpPr>
          <p:cNvPr id="2" name="Titel 1"/>
          <p:cNvSpPr>
            <a:spLocks noGrp="1" noSelect="1"/>
          </p:cNvSpPr>
          <p:nvPr>
            <p:ph type="ctrTitle" hasCustomPrompt="1"/>
          </p:nvPr>
        </p:nvSpPr>
        <p:spPr>
          <a:xfrm>
            <a:off x="981045" y="1758949"/>
            <a:ext cx="7344000" cy="1039967"/>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p:ph type="subTitle" idx="1" hasCustomPrompt="1"/>
          </p:nvPr>
        </p:nvSpPr>
        <p:spPr>
          <a:xfrm>
            <a:off x="981045" y="2752261"/>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Subtitel</a:t>
            </a:r>
            <a:endParaRPr lang="nl-NL" noProof="1"/>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4337934" y="2053441"/>
            <a:ext cx="4428000" cy="460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a:xfrm>
            <a:off x="820800" y="2124000"/>
            <a:ext cx="3268800" cy="4248000"/>
          </a:xfrm>
        </p:spPr>
        <p:txBody>
          <a:bodyPr/>
          <a:lstStyle>
            <a:lvl1pPr marL="0" indent="0">
              <a:buNone/>
              <a:defRPr b="0" baseline="0"/>
            </a:lvl1pPr>
          </a:lstStyle>
          <a:p>
            <a:r>
              <a:rPr lang="nl-NL" dirty="0" smtClean="0"/>
              <a:t>Afbeelding formaat: 367 x 476 pixels.</a:t>
            </a:r>
            <a:endParaRPr lang="nl-NL" dirty="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6689901" y="2053441"/>
            <a:ext cx="2052000" cy="4176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a:xfrm>
            <a:off x="766800" y="2124000"/>
            <a:ext cx="5720400" cy="3812400"/>
          </a:xfrm>
        </p:spPr>
        <p:txBody>
          <a:bodyPr/>
          <a:lstStyle>
            <a:lvl1pPr marL="0" indent="0">
              <a:buNone/>
              <a:defRPr b="0" baseline="0"/>
            </a:lvl1pPr>
          </a:lstStyle>
          <a:p>
            <a:r>
              <a:rPr lang="nl-NL" dirty="0" smtClean="0"/>
              <a:t>Afbeelding formaat: 641 x 427 pixels.</a:t>
            </a:r>
            <a:endParaRPr lang="nl-NL" dirty="0"/>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6040767" y="2053441"/>
            <a:ext cx="2753742" cy="460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a:xfrm>
            <a:off x="792000" y="0"/>
            <a:ext cx="4950000" cy="6858000"/>
          </a:xfrm>
        </p:spPr>
        <p:txBody>
          <a:bodyPr/>
          <a:lstStyle>
            <a:lvl1pPr marL="0" indent="0">
              <a:buNone/>
              <a:defRPr b="0" baseline="0"/>
            </a:lvl1pPr>
          </a:lstStyle>
          <a:p>
            <a:r>
              <a:rPr lang="nl-NL" dirty="0" smtClean="0"/>
              <a:t>Afbeelding formaat: 367 x 476 pixels.</a:t>
            </a:r>
            <a:endParaRPr lang="nl-NL" dirty="0"/>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a:xfrm>
            <a:off x="4705971" y="3366000"/>
            <a:ext cx="3672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11" name="Tijdelijke aanduiding voor inhoud 10"/>
          <p:cNvSpPr>
            <a:spLocks noGrp="1" noSelect="1"/>
          </p:cNvSpPr>
          <p:nvPr>
            <p:ph sz="quarter" idx="14"/>
          </p:nvPr>
        </p:nvSpPr>
        <p:spPr>
          <a:xfrm>
            <a:off x="781971" y="3366000"/>
            <a:ext cx="3672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8" name="Titel 7"/>
          <p:cNvSpPr>
            <a:spLocks noGrp="1" noSelect="1"/>
          </p:cNvSpPr>
          <p:nvPr>
            <p:ph type="title"/>
          </p:nvPr>
        </p:nvSpPr>
        <p:spPr>
          <a:xfrm>
            <a:off x="781971" y="1998333"/>
            <a:ext cx="7596000" cy="1143000"/>
          </a:xfrm>
        </p:spPr>
        <p:txBody>
          <a:bodyPr/>
          <a:lstStyle/>
          <a:p>
            <a:r>
              <a:rPr lang="nl-NL" smtClean="0"/>
              <a:t>Klik om de stijl te bewerken</a:t>
            </a:r>
            <a:endParaRPr lang="nl-NL"/>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grpSp>
        <p:nvGrpSpPr>
          <p:cNvPr id="2" name="Groep 35"/>
          <p:cNvGrpSpPr>
            <a:grpSpLocks noSelect="1"/>
          </p:cNvGrpSpPr>
          <p:nvPr userDrawn="1"/>
        </p:nvGrpSpPr>
        <p:grpSpPr>
          <a:xfrm>
            <a:off x="0" y="0"/>
            <a:ext cx="788400" cy="6858000"/>
            <a:chOff x="0" y="0"/>
            <a:chExt cx="788400" cy="6858000"/>
          </a:xfrm>
        </p:grpSpPr>
        <p:sp>
          <p:nvSpPr>
            <p:cNvPr id="30" name="Rechthoek 29"/>
            <p:cNvSpPr>
              <a:spLocks noSelect="1"/>
            </p:cNvSpPr>
            <p:nvPr userDrawn="1"/>
          </p:nvSpPr>
          <p:spPr>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3" name="Groep 30"/>
            <p:cNvGrpSpPr>
              <a:grpSpLocks noSelect="1"/>
            </p:cNvGrpSpPr>
            <p:nvPr userDrawn="1"/>
          </p:nvGrpSpPr>
          <p:grpSpPr>
            <a:xfrm>
              <a:off x="182563" y="163513"/>
              <a:ext cx="425450" cy="1447800"/>
              <a:chOff x="182563" y="163513"/>
              <a:chExt cx="425450" cy="1447800"/>
            </a:xfrm>
            <a:solidFill>
              <a:srgbClr val="FF0000"/>
            </a:solidFill>
          </p:grpSpPr>
          <p:sp>
            <p:nvSpPr>
              <p:cNvPr id="33" name="Freeform 7"/>
              <p:cNvSpPr>
                <a:spLocks noSelect="1"/>
              </p:cNvSpPr>
              <p:nvPr/>
            </p:nvSpPr>
            <p:spPr bwMode="auto">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4" name="Freeform 8"/>
              <p:cNvSpPr>
                <a:spLocks noSelect="1"/>
              </p:cNvSpPr>
              <p:nvPr/>
            </p:nvSpPr>
            <p:spPr bwMode="auto">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5" name="Freeform 9"/>
              <p:cNvSpPr>
                <a:spLocks noSelect="1"/>
              </p:cNvSpPr>
              <p:nvPr/>
            </p:nvSpPr>
            <p:spPr bwMode="auto">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grpSp>
      </p:gr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a:xfrm>
            <a:off x="182563" y="163513"/>
            <a:ext cx="425450" cy="1447800"/>
            <a:chOff x="182563" y="163513"/>
            <a:chExt cx="425450" cy="1447800"/>
          </a:xfrm>
          <a:solidFill>
            <a:srgbClr val="FF0000"/>
          </a:solidFill>
        </p:grpSpPr>
        <p:sp>
          <p:nvSpPr>
            <p:cNvPr id="13" name="Freeform 7"/>
            <p:cNvSpPr>
              <a:spLocks noSelect="1"/>
            </p:cNvSpPr>
            <p:nvPr/>
          </p:nvSpPr>
          <p:spPr bwMode="auto">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4" name="Freeform 8"/>
            <p:cNvSpPr>
              <a:spLocks noSelect="1"/>
            </p:cNvSpPr>
            <p:nvPr/>
          </p:nvSpPr>
          <p:spPr bwMode="auto">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5" name="Freeform 9"/>
            <p:cNvSpPr>
              <a:spLocks noSelect="1"/>
            </p:cNvSpPr>
            <p:nvPr/>
          </p:nvSpPr>
          <p:spPr bwMode="auto">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grpSp>
      <p:sp>
        <p:nvSpPr>
          <p:cNvPr id="2" name="Tijdelijke aanduiding voor titel 1"/>
          <p:cNvSpPr>
            <a:spLocks noGrp="1" noSelect="1"/>
          </p:cNvSpPr>
          <p:nvPr>
            <p:ph type="title"/>
          </p:nvPr>
        </p:nvSpPr>
        <p:spPr>
          <a:xfrm>
            <a:off x="781971" y="1998333"/>
            <a:ext cx="7596000" cy="1143000"/>
          </a:xfrm>
          <a:prstGeom prst="rect">
            <a:avLst/>
          </a:prstGeom>
        </p:spPr>
        <p:txBody>
          <a:bodyPr vert="horz" lIns="0" tIns="0" rIns="0" bIns="0" rtlCol="0" anchor="t">
            <a:noAutofit/>
          </a:bodyPr>
          <a:lstStyle/>
          <a:p>
            <a:r>
              <a:rPr lang="nl-NL" noProof="1" smtClean="0"/>
              <a:t>Klik om de stijl te bewerken</a:t>
            </a:r>
            <a:endParaRPr lang="nl-NL" noProof="1"/>
          </a:p>
        </p:txBody>
      </p:sp>
      <p:sp>
        <p:nvSpPr>
          <p:cNvPr id="3" name="Tijdelijke aanduiding voor tekst 2"/>
          <p:cNvSpPr>
            <a:spLocks noGrp="1" noSelect="1"/>
          </p:cNvSpPr>
          <p:nvPr>
            <p:ph type="body" idx="1"/>
          </p:nvPr>
        </p:nvSpPr>
        <p:spPr>
          <a:xfrm>
            <a:off x="781563" y="3367563"/>
            <a:ext cx="7596000" cy="2787175"/>
          </a:xfrm>
          <a:prstGeom prst="rect">
            <a:avLst/>
          </a:prstGeom>
        </p:spPr>
        <p:txBody>
          <a:bodyPr vert="horz" lIns="0" tIns="0" rIns="0" bIns="0" rtlCol="0">
            <a:noAutofit/>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p>
          <a:p>
            <a:pPr lvl="5"/>
            <a:r>
              <a:rPr lang="nl-NL" noProof="1" smtClean="0"/>
              <a:t>Zesde niveau</a:t>
            </a:r>
          </a:p>
          <a:p>
            <a:pPr lvl="6"/>
            <a:r>
              <a:rPr lang="nl-NL" noProof="1" smtClean="0"/>
              <a:t>Zevende niveau</a:t>
            </a:r>
          </a:p>
          <a:p>
            <a:pPr lvl="7"/>
            <a:r>
              <a:rPr lang="nl-NL" noProof="1" smtClean="0"/>
              <a:t>Achtste niveau</a:t>
            </a:r>
          </a:p>
          <a:p>
            <a:pPr lvl="8"/>
            <a:r>
              <a:rPr lang="nl-NL" noProof="1" smtClean="0"/>
              <a:t>Negende niveau</a:t>
            </a:r>
            <a:endParaRPr lang="nl-NL" noProof="1"/>
          </a:p>
        </p:txBody>
      </p:sp>
      <p:grpSp>
        <p:nvGrpSpPr>
          <p:cNvPr id="20" name="Groep 19"/>
          <p:cNvGrpSpPr>
            <a:grpSpLocks noSelect="1"/>
          </p:cNvGrpSpPr>
          <p:nvPr/>
        </p:nvGrpSpPr>
        <p:grpSpPr>
          <a:xfrm>
            <a:off x="9252624" y="-47626"/>
            <a:ext cx="1609522" cy="6948000"/>
            <a:chOff x="9252624" y="-47626"/>
            <a:chExt cx="1609522" cy="6948000"/>
          </a:xfrm>
        </p:grpSpPr>
        <p:sp>
          <p:nvSpPr>
            <p:cNvPr id="16" name="Afgeronde rechthoek 15"/>
            <p:cNvSpPr>
              <a:spLocks noSelect="1"/>
            </p:cNvSpPr>
            <p:nvPr userDrawn="1"/>
          </p:nvSpPr>
          <p:spPr>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smtClean="0">
                  <a:solidFill>
                    <a:schemeClr val="tx1"/>
                  </a:solidFill>
                </a:rPr>
                <a:t>Klik op het pijltje naast Nieuwe dia om een nieuwe dia aan te maken. Kies een van de indelingen.</a:t>
              </a:r>
            </a:p>
            <a:p>
              <a:pPr algn="l"/>
              <a:endParaRPr lang="nl-NL" sz="900" noProof="1" smtClean="0">
                <a:solidFill>
                  <a:schemeClr val="tx1"/>
                </a:solidFill>
              </a:endParaRPr>
            </a:p>
            <a:p>
              <a:pPr algn="l"/>
              <a:r>
                <a:rPr lang="nl-NL" sz="900" noProof="1" smtClean="0">
                  <a:solidFill>
                    <a:schemeClr val="tx1"/>
                  </a:solidFill>
                </a:rPr>
                <a:t>Klik op Indeling als de dia opnieuw moet worden aangepast aan de huidige indeling, of om een andere indeling toe te passen.</a:t>
              </a:r>
            </a:p>
            <a:p>
              <a:pPr algn="l"/>
              <a:endParaRPr lang="nl-NL" sz="900" noProof="1" smtClean="0">
                <a:solidFill>
                  <a:schemeClr val="tx1"/>
                </a:solidFill>
              </a:endParaRPr>
            </a:p>
            <a:p>
              <a:pPr algn="l"/>
              <a:r>
                <a:rPr lang="nl-NL" sz="900" noProof="1" smtClean="0">
                  <a:solidFill>
                    <a:schemeClr val="tx1"/>
                  </a:solidFill>
                </a:rPr>
                <a:t>De tekstvakken van de dia’s hebben allen 9 niveaus.</a:t>
              </a:r>
            </a:p>
            <a:p>
              <a:pPr algn="l"/>
              <a:r>
                <a:rPr lang="nl-NL" sz="900" noProof="1" smtClean="0">
                  <a:solidFill>
                    <a:schemeClr val="tx1"/>
                  </a:solidFill>
                </a:rPr>
                <a:t>Eerste, tweede en derde niveau hebben</a:t>
              </a:r>
              <a:r>
                <a:rPr lang="nl-NL" sz="900" baseline="0" noProof="1" smtClean="0">
                  <a:solidFill>
                    <a:schemeClr val="tx1"/>
                  </a:solidFill>
                </a:rPr>
                <a:t> een opsomming. Het vierde niveau is bold en geschikt voor een kopje.</a:t>
              </a:r>
            </a:p>
            <a:p>
              <a:pPr algn="l"/>
              <a:r>
                <a:rPr lang="nl-NL" sz="900" baseline="0" noProof="1" smtClean="0">
                  <a:solidFill>
                    <a:schemeClr val="tx1"/>
                  </a:solidFill>
                </a:rPr>
                <a:t>Het vijfde niveau is voor de basistekst. Zowel niveau  vier als vijf lijnen automatisch uit aan de linkerkantlijn.</a:t>
              </a:r>
            </a:p>
            <a:p>
              <a:pPr algn="l"/>
              <a:r>
                <a:rPr lang="nl-NL" sz="900" baseline="0" noProof="1" smtClean="0">
                  <a:solidFill>
                    <a:schemeClr val="tx1"/>
                  </a:solidFill>
                </a:rPr>
                <a:t>Het zesde, zevende en achtste niveau lijnen uit onder resp. eerste, tweede en derde opsomming.</a:t>
              </a:r>
            </a:p>
            <a:p>
              <a:pPr algn="l"/>
              <a:r>
                <a:rPr lang="nl-NL" sz="900" baseline="0" noProof="1" smtClean="0">
                  <a:solidFill>
                    <a:schemeClr val="tx1"/>
                  </a:solidFill>
                </a:rPr>
                <a:t>Het negende niveau is een kleiner lettertype dat uitlijnt aan de linkermarge. Deze is geschikt voor bijvoorbeeld een bijschrift.</a:t>
              </a:r>
            </a:p>
            <a:p>
              <a:pPr algn="l"/>
              <a:endParaRPr lang="nl-NL" sz="900" baseline="0" noProof="1" smtClean="0">
                <a:solidFill>
                  <a:schemeClr val="tx1"/>
                </a:solidFill>
              </a:endParaRPr>
            </a:p>
            <a:p>
              <a:pPr algn="l"/>
              <a:r>
                <a:rPr lang="nl-NL" sz="900" b="1" baseline="0" noProof="1" smtClean="0">
                  <a:solidFill>
                    <a:schemeClr val="tx1"/>
                  </a:solidFill>
                </a:rPr>
                <a:t>Let op:</a:t>
              </a:r>
              <a:r>
                <a:rPr lang="nl-NL" sz="900" b="0" baseline="0" noProof="1" smtClean="0">
                  <a:solidFill>
                    <a:schemeClr val="tx1"/>
                  </a:solidFill>
                </a:rPr>
                <a:t>  Let op: wissel van stijl met de knoppen              voor lijstniveau verhogen of verlagen, of in MS Office met verkorte toetscombinatie Alt+Shift+← of Alt+Shift+→</a:t>
              </a:r>
            </a:p>
            <a:p>
              <a:pPr algn="l"/>
              <a:endParaRPr lang="nl-NL" sz="900" b="0" baseline="0" noProof="1" smtClean="0">
                <a:solidFill>
                  <a:schemeClr val="tx1"/>
                </a:solidFill>
              </a:endParaRPr>
            </a:p>
            <a:p>
              <a:pPr algn="l"/>
              <a:endParaRPr lang="nl-NL" sz="900" b="0" baseline="0" noProof="1" smtClean="0">
                <a:solidFill>
                  <a:schemeClr val="tx1"/>
                </a:solidFill>
              </a:endParaRPr>
            </a:p>
            <a:p>
              <a:pPr algn="l"/>
              <a:r>
                <a:rPr lang="nl-NL" sz="900" b="0" baseline="0" noProof="1" smtClean="0">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a:xfrm>
              <a:off x="9664584" y="5669775"/>
              <a:ext cx="419100" cy="228600"/>
            </a:xfrm>
            <a:prstGeom prst="rect">
              <a:avLst/>
            </a:prstGeom>
          </p:spPr>
        </p:pic>
        <p:grpSp>
          <p:nvGrpSpPr>
            <p:cNvPr id="19" name="Groep 18"/>
            <p:cNvGrpSpPr>
              <a:grpSpLocks noSelect="1"/>
            </p:cNvGrpSpPr>
            <p:nvPr userDrawn="1"/>
          </p:nvGrpSpPr>
          <p:grpSpPr>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a:xfrm>
                <a:off x="9670200" y="6559379"/>
                <a:ext cx="752580" cy="285790"/>
              </a:xfrm>
              <a:prstGeom prst="rect">
                <a:avLst/>
              </a:prstGeom>
            </p:spPr>
          </p:pic>
          <p:cxnSp>
            <p:nvCxnSpPr>
              <p:cNvPr id="22" name="Rechte verbindingslijn 21"/>
              <p:cNvCxnSpPr/>
              <p:nvPr userDrawn="1"/>
            </p:nvCxnSpPr>
            <p:spPr>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43608" y="1556792"/>
            <a:ext cx="7560024" cy="1872208"/>
          </a:xfrm>
        </p:spPr>
        <p:txBody>
          <a:bodyPr/>
          <a:lstStyle/>
          <a:p>
            <a:r>
              <a:rPr lang="nl-NL" sz="4800" dirty="0" smtClean="0"/>
              <a:t>E-HRM</a:t>
            </a:r>
            <a:br>
              <a:rPr lang="nl-NL" sz="4800" dirty="0" smtClean="0"/>
            </a:br>
            <a:r>
              <a:rPr lang="nl-NL" sz="4800" dirty="0" smtClean="0"/>
              <a:t>Gemeente Amsterdam</a:t>
            </a:r>
            <a:endParaRPr lang="nl-NL" sz="4800" dirty="0"/>
          </a:p>
        </p:txBody>
      </p:sp>
      <p:sp>
        <p:nvSpPr>
          <p:cNvPr id="3" name="Ondertitel 2"/>
          <p:cNvSpPr>
            <a:spLocks noGrp="1"/>
          </p:cNvSpPr>
          <p:nvPr>
            <p:ph type="subTitle" idx="1"/>
          </p:nvPr>
        </p:nvSpPr>
        <p:spPr>
          <a:xfrm>
            <a:off x="1043608" y="4869160"/>
            <a:ext cx="7344000" cy="1752600"/>
          </a:xfrm>
        </p:spPr>
        <p:txBody>
          <a:bodyPr/>
          <a:lstStyle/>
          <a:p>
            <a:r>
              <a:rPr lang="nl-NL" dirty="0" smtClean="0"/>
              <a:t>Stephan van Wijk, manager Personeelsdiensten, 5-10-2016</a:t>
            </a:r>
            <a:endParaRPr lang="nl-NL" dirty="0"/>
          </a:p>
        </p:txBody>
      </p:sp>
    </p:spTree>
    <p:extLst>
      <p:ext uri="{BB962C8B-B14F-4D97-AF65-F5344CB8AC3E}">
        <p14:creationId xmlns:p14="http://schemas.microsoft.com/office/powerpoint/2010/main" val="208327924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Cijfers E-HRM</a:t>
            </a:r>
            <a:endParaRPr lang="nl-NL" dirty="0"/>
          </a:p>
        </p:txBody>
      </p:sp>
      <p:sp>
        <p:nvSpPr>
          <p:cNvPr id="5" name="Tijdelijke aanduiding voor inhoud 4"/>
          <p:cNvSpPr>
            <a:spLocks noGrp="1"/>
          </p:cNvSpPr>
          <p:nvPr>
            <p:ph idx="1"/>
          </p:nvPr>
        </p:nvSpPr>
        <p:spPr/>
        <p:txBody>
          <a:bodyPr/>
          <a:lstStyle/>
          <a:p>
            <a:r>
              <a:rPr lang="nl-NL" dirty="0" smtClean="0"/>
              <a:t>Aantal medewerkers 13.500</a:t>
            </a:r>
          </a:p>
          <a:p>
            <a:r>
              <a:rPr lang="nl-NL" dirty="0" smtClean="0"/>
              <a:t>Aantal managers: 800</a:t>
            </a:r>
          </a:p>
          <a:p>
            <a:r>
              <a:rPr lang="nl-NL" dirty="0" smtClean="0"/>
              <a:t>Aantal mutaties: 4500 per maand</a:t>
            </a:r>
          </a:p>
          <a:p>
            <a:r>
              <a:rPr lang="nl-NL" dirty="0" smtClean="0"/>
              <a:t>Aantal mutaties vanuit medewerker: 4,1 per jaar</a:t>
            </a:r>
          </a:p>
          <a:p>
            <a:r>
              <a:rPr lang="nl-NL" dirty="0" smtClean="0"/>
              <a:t>Aantal vragen: 6500 per maand</a:t>
            </a:r>
          </a:p>
          <a:p>
            <a:endParaRPr lang="nl-NL" dirty="0"/>
          </a:p>
        </p:txBody>
      </p:sp>
    </p:spTree>
    <p:extLst>
      <p:ext uri="{BB962C8B-B14F-4D97-AF65-F5344CB8AC3E}">
        <p14:creationId xmlns:p14="http://schemas.microsoft.com/office/powerpoint/2010/main" val="267369480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Service Concept E-HRM</a:t>
            </a:r>
            <a:endParaRPr lang="nl-NL" dirty="0"/>
          </a:p>
        </p:txBody>
      </p:sp>
      <p:sp>
        <p:nvSpPr>
          <p:cNvPr id="5" name="Tijdelijke aanduiding voor inhoud 4"/>
          <p:cNvSpPr>
            <a:spLocks noGrp="1"/>
          </p:cNvSpPr>
          <p:nvPr>
            <p:ph idx="1"/>
          </p:nvPr>
        </p:nvSpPr>
        <p:spPr>
          <a:xfrm>
            <a:off x="781563" y="3068961"/>
            <a:ext cx="7596000" cy="3085778"/>
          </a:xfrm>
        </p:spPr>
        <p:txBody>
          <a:bodyPr/>
          <a:lstStyle/>
          <a:p>
            <a:r>
              <a:rPr lang="nl-NL" dirty="0" smtClean="0"/>
              <a:t>Manager registreert zelf aanstellingen, contractwijzigingen, toeslagen, verzuim. </a:t>
            </a:r>
          </a:p>
          <a:p>
            <a:r>
              <a:rPr lang="nl-NL" dirty="0" smtClean="0"/>
              <a:t>Manager krijgt automatisch signalen en opdrachten.</a:t>
            </a:r>
          </a:p>
          <a:p>
            <a:r>
              <a:rPr lang="nl-NL" dirty="0" smtClean="0"/>
              <a:t>Manager heeft inzicht dossier en formatie/bezetting overzicht.</a:t>
            </a:r>
          </a:p>
          <a:p>
            <a:r>
              <a:rPr lang="nl-NL" dirty="0" smtClean="0"/>
              <a:t>Medewerker registreert verlof en declaraties. </a:t>
            </a:r>
          </a:p>
          <a:p>
            <a:r>
              <a:rPr lang="nl-NL" dirty="0" err="1" smtClean="0"/>
              <a:t>Pdesk</a:t>
            </a:r>
            <a:r>
              <a:rPr lang="nl-NL" dirty="0" smtClean="0"/>
              <a:t> is telefonisch of mail contact voor de medewerker en manager</a:t>
            </a:r>
          </a:p>
          <a:p>
            <a:r>
              <a:rPr lang="nl-NL" dirty="0" smtClean="0"/>
              <a:t>Alternatief kanaal voor opdrachten aanwezig.</a:t>
            </a:r>
          </a:p>
          <a:p>
            <a:pPr marL="0" indent="0">
              <a:buNone/>
            </a:pPr>
            <a:endParaRPr lang="nl-NL" dirty="0" smtClean="0"/>
          </a:p>
          <a:p>
            <a:pPr marL="0" indent="0">
              <a:buNone/>
            </a:pPr>
            <a:endParaRPr lang="nl-NL" dirty="0" smtClean="0"/>
          </a:p>
          <a:p>
            <a:pPr marL="0" indent="0">
              <a:buNone/>
            </a:pPr>
            <a:endParaRPr lang="nl-NL" dirty="0"/>
          </a:p>
        </p:txBody>
      </p:sp>
    </p:spTree>
    <p:extLst>
      <p:ext uri="{BB962C8B-B14F-4D97-AF65-F5344CB8AC3E}">
        <p14:creationId xmlns:p14="http://schemas.microsoft.com/office/powerpoint/2010/main" val="116863844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Historie en Toekomst</a:t>
            </a:r>
            <a:endParaRPr lang="nl-NL" dirty="0"/>
          </a:p>
        </p:txBody>
      </p:sp>
      <p:sp>
        <p:nvSpPr>
          <p:cNvPr id="3" name="Tijdelijke aanduiding voor inhoud 2"/>
          <p:cNvSpPr>
            <a:spLocks noGrp="1"/>
          </p:cNvSpPr>
          <p:nvPr>
            <p:ph idx="1"/>
          </p:nvPr>
        </p:nvSpPr>
        <p:spPr/>
        <p:txBody>
          <a:bodyPr/>
          <a:lstStyle/>
          <a:p>
            <a:r>
              <a:rPr lang="nl-NL" dirty="0" smtClean="0"/>
              <a:t>2006	           Initiatie , start oprichting Servicehuis Personeel </a:t>
            </a:r>
          </a:p>
          <a:p>
            <a:r>
              <a:rPr lang="nl-NL" dirty="0" smtClean="0"/>
              <a:t>                        Ontwerp, organisatie, inrichting en processen.</a:t>
            </a:r>
          </a:p>
          <a:p>
            <a:r>
              <a:rPr lang="nl-NL" dirty="0" smtClean="0"/>
              <a:t>2007-2010  Implementatie en transitie 50 onderdelen.</a:t>
            </a:r>
          </a:p>
          <a:p>
            <a:r>
              <a:rPr lang="nl-NL" dirty="0" smtClean="0"/>
              <a:t>2014-2015  Migratie naar standaardapplicatie </a:t>
            </a:r>
          </a:p>
          <a:p>
            <a:r>
              <a:rPr lang="nl-NL" dirty="0" smtClean="0"/>
              <a:t>2015 </a:t>
            </a:r>
            <a:r>
              <a:rPr lang="nl-NL" dirty="0"/>
              <a:t> </a:t>
            </a:r>
            <a:r>
              <a:rPr lang="nl-NL" dirty="0" smtClean="0"/>
              <a:t>            Reorganisatie 1Amsterdam. </a:t>
            </a:r>
          </a:p>
          <a:p>
            <a:r>
              <a:rPr lang="nl-NL" dirty="0"/>
              <a:t> </a:t>
            </a:r>
            <a:r>
              <a:rPr lang="nl-NL" dirty="0" smtClean="0"/>
              <a:t>                       Verantwoordelijkheid  naar afd. Personeelsdiensten </a:t>
            </a:r>
          </a:p>
          <a:p>
            <a:r>
              <a:rPr lang="nl-NL" dirty="0" smtClean="0"/>
              <a:t>2017-2018   </a:t>
            </a:r>
            <a:r>
              <a:rPr lang="nl-NL" dirty="0" err="1" smtClean="0"/>
              <a:t>To</a:t>
            </a:r>
            <a:r>
              <a:rPr lang="nl-NL" dirty="0" smtClean="0"/>
              <a:t> the next level! o.a. uitbreiding services </a:t>
            </a:r>
          </a:p>
          <a:p>
            <a:pPr marL="0" indent="0">
              <a:buNone/>
            </a:pPr>
            <a:r>
              <a:rPr lang="nl-NL" dirty="0"/>
              <a:t> </a:t>
            </a:r>
            <a:r>
              <a:rPr lang="nl-NL" dirty="0" smtClean="0"/>
              <a:t>                           met IKB, FBO, externen, opleidingen.</a:t>
            </a:r>
          </a:p>
          <a:p>
            <a:pPr marL="0" indent="0">
              <a:buNone/>
            </a:pPr>
            <a:endParaRPr lang="nl-NL" dirty="0" smtClean="0"/>
          </a:p>
          <a:p>
            <a:pPr marL="0" indent="0">
              <a:buNone/>
            </a:pPr>
            <a:endParaRPr lang="nl-NL" dirty="0"/>
          </a:p>
        </p:txBody>
      </p:sp>
    </p:spTree>
    <p:extLst>
      <p:ext uri="{BB962C8B-B14F-4D97-AF65-F5344CB8AC3E}">
        <p14:creationId xmlns:p14="http://schemas.microsoft.com/office/powerpoint/2010/main" val="147979751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Ervaringen implementatie E-HRM</a:t>
            </a:r>
            <a:endParaRPr lang="nl-NL" dirty="0"/>
          </a:p>
        </p:txBody>
      </p:sp>
      <p:sp>
        <p:nvSpPr>
          <p:cNvPr id="3" name="Tijdelijke aanduiding voor inhoud 2"/>
          <p:cNvSpPr>
            <a:spLocks noGrp="1"/>
          </p:cNvSpPr>
          <p:nvPr>
            <p:ph idx="1"/>
          </p:nvPr>
        </p:nvSpPr>
        <p:spPr/>
        <p:txBody>
          <a:bodyPr/>
          <a:lstStyle/>
          <a:p>
            <a:r>
              <a:rPr lang="nl-NL" dirty="0" smtClean="0"/>
              <a:t>Creëer draagvlak en commitment van de top</a:t>
            </a:r>
            <a:endParaRPr lang="nl-NL" dirty="0"/>
          </a:p>
          <a:p>
            <a:r>
              <a:rPr lang="nl-NL" dirty="0" smtClean="0"/>
              <a:t>Ontwerp processen vanuit dienstverlening</a:t>
            </a:r>
            <a:endParaRPr lang="nl-NL" dirty="0"/>
          </a:p>
          <a:p>
            <a:r>
              <a:rPr lang="nl-NL" dirty="0" smtClean="0"/>
              <a:t>Werk met implementatieteams, samen met </a:t>
            </a:r>
            <a:r>
              <a:rPr lang="nl-NL" dirty="0"/>
              <a:t>de </a:t>
            </a:r>
            <a:r>
              <a:rPr lang="nl-NL" dirty="0" smtClean="0"/>
              <a:t>organisatie</a:t>
            </a:r>
            <a:endParaRPr lang="nl-NL" dirty="0"/>
          </a:p>
          <a:p>
            <a:r>
              <a:rPr lang="nl-NL" dirty="0" smtClean="0"/>
              <a:t>Bepaal goed de verantwoordelijkheid en taak van de manager/medewerker en die van het service centrum</a:t>
            </a:r>
          </a:p>
          <a:p>
            <a:r>
              <a:rPr lang="nl-NL" dirty="0" smtClean="0"/>
              <a:t>Houdt rekening met veranderende rol PO adviseur</a:t>
            </a:r>
          </a:p>
          <a:p>
            <a:r>
              <a:rPr lang="nl-NL" dirty="0" smtClean="0"/>
              <a:t>Zorg voor goede informatievoorziening</a:t>
            </a:r>
          </a:p>
          <a:p>
            <a:r>
              <a:rPr lang="nl-NL" dirty="0" smtClean="0"/>
              <a:t>Gebruik optimaal ICT voorzieningen</a:t>
            </a:r>
          </a:p>
          <a:p>
            <a:pPr marL="0" indent="0">
              <a:buNone/>
            </a:pPr>
            <a:endParaRPr lang="nl-NL" dirty="0" smtClean="0"/>
          </a:p>
        </p:txBody>
      </p:sp>
    </p:spTree>
    <p:extLst>
      <p:ext uri="{BB962C8B-B14F-4D97-AF65-F5344CB8AC3E}">
        <p14:creationId xmlns:p14="http://schemas.microsoft.com/office/powerpoint/2010/main" val="41380091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a:t>
            </a:r>
            <a:r>
              <a:rPr lang="nl-NL" dirty="0" smtClean="0"/>
              <a:t>-HRM</a:t>
            </a:r>
            <a:r>
              <a:rPr lang="nl-NL" dirty="0"/>
              <a:t>: Is </a:t>
            </a:r>
            <a:r>
              <a:rPr lang="nl-NL" dirty="0" err="1"/>
              <a:t>self</a:t>
            </a:r>
            <a:r>
              <a:rPr lang="nl-NL" dirty="0"/>
              <a:t> service de nieuwe service?</a:t>
            </a:r>
          </a:p>
        </p:txBody>
      </p:sp>
      <p:sp>
        <p:nvSpPr>
          <p:cNvPr id="3" name="Tijdelijke aanduiding voor inhoud 2"/>
          <p:cNvSpPr>
            <a:spLocks noGrp="1"/>
          </p:cNvSpPr>
          <p:nvPr>
            <p:ph idx="1"/>
          </p:nvPr>
        </p:nvSpPr>
        <p:spPr>
          <a:xfrm>
            <a:off x="781563" y="3367563"/>
            <a:ext cx="7596000" cy="3013765"/>
          </a:xfrm>
        </p:spPr>
        <p:txBody>
          <a:bodyPr/>
          <a:lstStyle/>
          <a:p>
            <a:r>
              <a:rPr lang="nl-NL" dirty="0" smtClean="0"/>
              <a:t>Ja, mits vooraf serviceconcept en implementatiestrategie  zijn bepaald.</a:t>
            </a:r>
            <a:endParaRPr lang="nl-NL" dirty="0"/>
          </a:p>
          <a:p>
            <a:r>
              <a:rPr lang="nl-NL" dirty="0" smtClean="0"/>
              <a:t>Ja, mits taken en verantwoordelijkheden goed zijn afgebakend.</a:t>
            </a:r>
            <a:endParaRPr lang="nl-NL" dirty="0"/>
          </a:p>
          <a:p>
            <a:r>
              <a:rPr lang="nl-NL" dirty="0" smtClean="0"/>
              <a:t>Ja, mits voldoende aandacht wordt besteed aan </a:t>
            </a:r>
            <a:r>
              <a:rPr lang="nl-NL" dirty="0"/>
              <a:t>de transitie</a:t>
            </a:r>
            <a:r>
              <a:rPr lang="nl-NL" dirty="0" smtClean="0"/>
              <a:t>.</a:t>
            </a:r>
          </a:p>
          <a:p>
            <a:r>
              <a:rPr lang="nl-NL" dirty="0" smtClean="0"/>
              <a:t>Ja, mits service optimaal toegankelijk is.</a:t>
            </a:r>
          </a:p>
          <a:p>
            <a:r>
              <a:rPr lang="nl-NL" dirty="0" smtClean="0"/>
              <a:t>Situatie </a:t>
            </a:r>
            <a:r>
              <a:rPr lang="nl-NL" dirty="0"/>
              <a:t>n</a:t>
            </a:r>
            <a:r>
              <a:rPr lang="nl-NL" dirty="0" smtClean="0"/>
              <a:t>u: </a:t>
            </a:r>
            <a:r>
              <a:rPr lang="nl-NL" dirty="0" err="1" smtClean="0"/>
              <a:t>self</a:t>
            </a:r>
            <a:r>
              <a:rPr lang="nl-NL" dirty="0" smtClean="0"/>
              <a:t> service is geaccepteerd bij de medewerkers en managers</a:t>
            </a:r>
            <a:endParaRPr lang="nl-NL" dirty="0"/>
          </a:p>
          <a:p>
            <a:r>
              <a:rPr lang="nl-NL" dirty="0" smtClean="0"/>
              <a:t>Ambitie straks: uitbreiding van mogelijkheden en toepassing innovatie.</a:t>
            </a:r>
          </a:p>
        </p:txBody>
      </p:sp>
    </p:spTree>
    <p:extLst>
      <p:ext uri="{BB962C8B-B14F-4D97-AF65-F5344CB8AC3E}">
        <p14:creationId xmlns:p14="http://schemas.microsoft.com/office/powerpoint/2010/main" val="30536583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1117</TotalTime>
  <Words>234</Words>
  <Application>Microsoft Macintosh PowerPoint</Application>
  <PresentationFormat>Diavoorstelling (4:3)</PresentationFormat>
  <Paragraphs>40</Paragraphs>
  <Slides>6</Slides>
  <Notes>0</Notes>
  <HiddenSlides>0</HiddenSlides>
  <MMClips>0</MMClips>
  <ScaleCrop>false</ScaleCrop>
  <HeadingPairs>
    <vt:vector size="4" baseType="variant">
      <vt:variant>
        <vt:lpstr>Thema</vt:lpstr>
      </vt:variant>
      <vt:variant>
        <vt:i4>1</vt:i4>
      </vt:variant>
      <vt:variant>
        <vt:lpstr>Diatitels</vt:lpstr>
      </vt:variant>
      <vt:variant>
        <vt:i4>6</vt:i4>
      </vt:variant>
    </vt:vector>
  </HeadingPairs>
  <TitlesOfParts>
    <vt:vector size="7" baseType="lpstr">
      <vt:lpstr>blank</vt:lpstr>
      <vt:lpstr>E-HRM Gemeente Amsterdam</vt:lpstr>
      <vt:lpstr>Cijfers E-HRM</vt:lpstr>
      <vt:lpstr>Service Concept E-HRM</vt:lpstr>
      <vt:lpstr>Historie en Toekomst</vt:lpstr>
      <vt:lpstr>Ervaringen implementatie E-HRM</vt:lpstr>
      <vt:lpstr>E-HRM: Is self service de nieuwe service?</vt:lpstr>
    </vt:vector>
  </TitlesOfParts>
  <Company>Gemeente Amsterdam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 weg naar een dynamisch en digitaal rve plan</dc:title>
  <dc:creator>Andringa, Marijke</dc:creator>
  <dc:description>Versie 1.3 - 1 juli 2015_x000d_
Ontwikkeling sjabloon en macro's:_x000d_
www.JoulesUnlimited.nl</dc:description>
  <cp:lastModifiedBy>Henriette van den Heuvel</cp:lastModifiedBy>
  <cp:revision>20</cp:revision>
  <dcterms:created xsi:type="dcterms:W3CDTF">2016-02-08T15:16:57Z</dcterms:created>
  <dcterms:modified xsi:type="dcterms:W3CDTF">2016-10-14T13:01:46Z</dcterms:modified>
</cp:coreProperties>
</file>