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86" r:id="rId2"/>
    <p:sldMasterId id="2147483699" r:id="rId3"/>
    <p:sldMasterId id="2147483711" r:id="rId4"/>
  </p:sldMasterIdLst>
  <p:notesMasterIdLst>
    <p:notesMasterId r:id="rId18"/>
  </p:notesMasterIdLst>
  <p:handoutMasterIdLst>
    <p:handoutMasterId r:id="rId19"/>
  </p:handoutMasterIdLst>
  <p:sldIdLst>
    <p:sldId id="284" r:id="rId5"/>
    <p:sldId id="285" r:id="rId6"/>
    <p:sldId id="286" r:id="rId7"/>
    <p:sldId id="287" r:id="rId8"/>
    <p:sldId id="288" r:id="rId9"/>
    <p:sldId id="289" r:id="rId10"/>
    <p:sldId id="290" r:id="rId11"/>
    <p:sldId id="291" r:id="rId12"/>
    <p:sldId id="256" r:id="rId13"/>
    <p:sldId id="280" r:id="rId14"/>
    <p:sldId id="263" r:id="rId15"/>
    <p:sldId id="279" r:id="rId16"/>
    <p:sldId id="283" r:id="rId17"/>
  </p:sldIdLst>
  <p:sldSz cx="9144000" cy="6858000" type="screen4x3"/>
  <p:notesSz cx="6877050" cy="10001250"/>
  <p:defaultTextStyle>
    <a:defPPr>
      <a:defRPr lang="nl-NL"/>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arhoven, Anne-Martien van" initials="LA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760"/>
    <a:srgbClr val="FFFFFF"/>
    <a:srgbClr val="ED8AA9"/>
    <a:srgbClr val="148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2112"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0804" cy="500623"/>
          </a:xfrm>
          <a:prstGeom prst="rect">
            <a:avLst/>
          </a:prstGeom>
        </p:spPr>
        <p:txBody>
          <a:bodyPr vert="horz" lIns="92281" tIns="46141" rIns="92281" bIns="46141" rtlCol="0"/>
          <a:lstStyle>
            <a:lvl1pPr algn="l">
              <a:defRPr sz="1200"/>
            </a:lvl1pPr>
          </a:lstStyle>
          <a:p>
            <a:endParaRPr lang="nl-NL"/>
          </a:p>
        </p:txBody>
      </p:sp>
      <p:sp>
        <p:nvSpPr>
          <p:cNvPr id="3" name="Tijdelijke aanduiding voor datum 2"/>
          <p:cNvSpPr>
            <a:spLocks noGrp="1"/>
          </p:cNvSpPr>
          <p:nvPr>
            <p:ph type="dt" sz="quarter" idx="1"/>
          </p:nvPr>
        </p:nvSpPr>
        <p:spPr>
          <a:xfrm>
            <a:off x="3894640" y="0"/>
            <a:ext cx="2980804" cy="500623"/>
          </a:xfrm>
          <a:prstGeom prst="rect">
            <a:avLst/>
          </a:prstGeom>
        </p:spPr>
        <p:txBody>
          <a:bodyPr vert="horz" lIns="92281" tIns="46141" rIns="92281" bIns="46141" rtlCol="0"/>
          <a:lstStyle>
            <a:lvl1pPr algn="r">
              <a:defRPr sz="1200"/>
            </a:lvl1pPr>
          </a:lstStyle>
          <a:p>
            <a:fld id="{FABDAB42-01B0-4A5B-ACE3-DB4FA9D0B3DE}" type="datetimeFigureOut">
              <a:rPr lang="nl-NL" smtClean="0"/>
              <a:pPr/>
              <a:t>14-10-16</a:t>
            </a:fld>
            <a:endParaRPr lang="nl-NL"/>
          </a:p>
        </p:txBody>
      </p:sp>
      <p:sp>
        <p:nvSpPr>
          <p:cNvPr id="4" name="Tijdelijke aanduiding voor voettekst 3"/>
          <p:cNvSpPr>
            <a:spLocks noGrp="1"/>
          </p:cNvSpPr>
          <p:nvPr>
            <p:ph type="ftr" sz="quarter" idx="2"/>
          </p:nvPr>
        </p:nvSpPr>
        <p:spPr>
          <a:xfrm>
            <a:off x="0" y="9499029"/>
            <a:ext cx="2980804" cy="500622"/>
          </a:xfrm>
          <a:prstGeom prst="rect">
            <a:avLst/>
          </a:prstGeom>
        </p:spPr>
        <p:txBody>
          <a:bodyPr vert="horz" lIns="92281" tIns="46141" rIns="92281" bIns="4614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94640" y="9499029"/>
            <a:ext cx="2980804" cy="500622"/>
          </a:xfrm>
          <a:prstGeom prst="rect">
            <a:avLst/>
          </a:prstGeom>
        </p:spPr>
        <p:txBody>
          <a:bodyPr vert="horz" lIns="92281" tIns="46141" rIns="92281" bIns="46141" rtlCol="0" anchor="b"/>
          <a:lstStyle>
            <a:lvl1pPr algn="r">
              <a:defRPr sz="1200"/>
            </a:lvl1pPr>
          </a:lstStyle>
          <a:p>
            <a:fld id="{59154E04-230F-4303-88FF-EC1AFB162A52}" type="slidenum">
              <a:rPr lang="nl-NL" smtClean="0"/>
              <a:pPr/>
              <a:t>‹nr.›</a:t>
            </a:fld>
            <a:endParaRPr lang="nl-NL"/>
          </a:p>
        </p:txBody>
      </p:sp>
    </p:spTree>
    <p:extLst>
      <p:ext uri="{BB962C8B-B14F-4D97-AF65-F5344CB8AC3E}">
        <p14:creationId xmlns:p14="http://schemas.microsoft.com/office/powerpoint/2010/main" val="273339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0055" cy="500063"/>
          </a:xfrm>
          <a:prstGeom prst="rect">
            <a:avLst/>
          </a:prstGeom>
        </p:spPr>
        <p:txBody>
          <a:bodyPr vert="horz" lIns="92281" tIns="46141" rIns="92281" bIns="46141" rtlCol="0"/>
          <a:lstStyle>
            <a:lvl1pPr algn="l">
              <a:defRPr sz="1200"/>
            </a:lvl1pPr>
          </a:lstStyle>
          <a:p>
            <a:endParaRPr lang="nl-NL"/>
          </a:p>
        </p:txBody>
      </p:sp>
      <p:sp>
        <p:nvSpPr>
          <p:cNvPr id="3" name="Tijdelijke aanduiding voor datum 2"/>
          <p:cNvSpPr>
            <a:spLocks noGrp="1"/>
          </p:cNvSpPr>
          <p:nvPr>
            <p:ph type="dt" idx="1"/>
          </p:nvPr>
        </p:nvSpPr>
        <p:spPr>
          <a:xfrm>
            <a:off x="3895404" y="0"/>
            <a:ext cx="2980055" cy="500063"/>
          </a:xfrm>
          <a:prstGeom prst="rect">
            <a:avLst/>
          </a:prstGeom>
        </p:spPr>
        <p:txBody>
          <a:bodyPr vert="horz" lIns="92281" tIns="46141" rIns="92281" bIns="46141" rtlCol="0"/>
          <a:lstStyle>
            <a:lvl1pPr algn="r">
              <a:defRPr sz="1200"/>
            </a:lvl1pPr>
          </a:lstStyle>
          <a:p>
            <a:fld id="{BA05FC5C-9C6F-4E01-9D0D-9815DC917662}" type="datetimeFigureOut">
              <a:rPr lang="nl-NL" smtClean="0"/>
              <a:pPr/>
              <a:t>14-10-16</a:t>
            </a:fld>
            <a:endParaRPr lang="nl-NL"/>
          </a:p>
        </p:txBody>
      </p:sp>
      <p:sp>
        <p:nvSpPr>
          <p:cNvPr id="4" name="Tijdelijke aanduiding voor dia-afbeelding 3"/>
          <p:cNvSpPr>
            <a:spLocks noGrp="1" noRot="1" noChangeAspect="1"/>
          </p:cNvSpPr>
          <p:nvPr>
            <p:ph type="sldImg" idx="2"/>
          </p:nvPr>
        </p:nvSpPr>
        <p:spPr>
          <a:xfrm>
            <a:off x="938213" y="750888"/>
            <a:ext cx="5000625" cy="3749675"/>
          </a:xfrm>
          <a:prstGeom prst="rect">
            <a:avLst/>
          </a:prstGeom>
          <a:noFill/>
          <a:ln w="12700">
            <a:solidFill>
              <a:prstClr val="black"/>
            </a:solidFill>
          </a:ln>
        </p:spPr>
        <p:txBody>
          <a:bodyPr vert="horz" lIns="92281" tIns="46141" rIns="92281" bIns="46141" rtlCol="0" anchor="ctr"/>
          <a:lstStyle/>
          <a:p>
            <a:endParaRPr lang="nl-NL"/>
          </a:p>
        </p:txBody>
      </p:sp>
      <p:sp>
        <p:nvSpPr>
          <p:cNvPr id="5" name="Tijdelijke aanduiding voor notities 4"/>
          <p:cNvSpPr>
            <a:spLocks noGrp="1"/>
          </p:cNvSpPr>
          <p:nvPr>
            <p:ph type="body" sz="quarter" idx="3"/>
          </p:nvPr>
        </p:nvSpPr>
        <p:spPr>
          <a:xfrm>
            <a:off x="687706" y="4750594"/>
            <a:ext cx="5501640" cy="4500562"/>
          </a:xfrm>
          <a:prstGeom prst="rect">
            <a:avLst/>
          </a:prstGeom>
        </p:spPr>
        <p:txBody>
          <a:bodyPr vert="horz" lIns="92281" tIns="46141" rIns="92281" bIns="4614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9451"/>
            <a:ext cx="2980055" cy="500063"/>
          </a:xfrm>
          <a:prstGeom prst="rect">
            <a:avLst/>
          </a:prstGeom>
        </p:spPr>
        <p:txBody>
          <a:bodyPr vert="horz" lIns="92281" tIns="46141" rIns="92281" bIns="4614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95404" y="9499451"/>
            <a:ext cx="2980055" cy="500063"/>
          </a:xfrm>
          <a:prstGeom prst="rect">
            <a:avLst/>
          </a:prstGeom>
        </p:spPr>
        <p:txBody>
          <a:bodyPr vert="horz" lIns="92281" tIns="46141" rIns="92281" bIns="46141" rtlCol="0" anchor="b"/>
          <a:lstStyle>
            <a:lvl1pPr algn="r">
              <a:defRPr sz="1200"/>
            </a:lvl1pPr>
          </a:lstStyle>
          <a:p>
            <a:fld id="{34B0DDB7-01C0-44D8-9825-34794B0080B8}" type="slidenum">
              <a:rPr lang="nl-NL" smtClean="0"/>
              <a:pPr/>
              <a:t>‹nr.›</a:t>
            </a:fld>
            <a:endParaRPr lang="nl-NL"/>
          </a:p>
        </p:txBody>
      </p:sp>
    </p:spTree>
    <p:extLst>
      <p:ext uri="{BB962C8B-B14F-4D97-AF65-F5344CB8AC3E}">
        <p14:creationId xmlns:p14="http://schemas.microsoft.com/office/powerpoint/2010/main" val="317004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39128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8938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4812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EDDA6DB8-8C92-4E81-B35E-8C44D746AB14}" type="datetime1">
              <a:rPr lang="nl-NL"/>
              <a:pPr>
                <a:defRPr/>
              </a:pPr>
              <a:t>14-10-16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BD32B7E-90AF-4698-8081-D5E36448A600}" type="slidenum">
              <a:rPr lang="nl-NL"/>
              <a:pPr>
                <a:defRPr/>
              </a:pPr>
              <a:t>‹nr.›</a:t>
            </a:fld>
            <a:endParaRPr lang="nl-NL"/>
          </a:p>
        </p:txBody>
      </p:sp>
    </p:spTree>
    <p:extLst>
      <p:ext uri="{BB962C8B-B14F-4D97-AF65-F5344CB8AC3E}">
        <p14:creationId xmlns:p14="http://schemas.microsoft.com/office/powerpoint/2010/main" val="705314320"/>
      </p:ext>
    </p:extLst>
  </p:cSld>
  <p:clrMapOvr>
    <a:masterClrMapping/>
  </p:clrMapOvr>
  <p:transition xmlns:p14="http://schemas.microsoft.com/office/powerpoint/2010/mai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a:noFill/>
          <a:ln>
            <a:noFill/>
          </a:ln>
        </p:spPr>
        <p:txBody>
          <a:bodyPr vert="eaVert"/>
          <a:lstStyle>
            <a:lvl1pPr>
              <a:defRPr lang="nl-NL" smtClean="0"/>
            </a:lvl1pPr>
            <a:lvl2pPr>
              <a:defRPr lang="nl-NL" smtClean="0">
                <a:solidFill>
                  <a:srgbClr val="D92760"/>
                </a:solidFill>
                <a:cs typeface="+mn-cs"/>
              </a:defRPr>
            </a:lvl2pPr>
            <a:lvl3pPr>
              <a:defRPr lang="nl-NL" smtClean="0">
                <a:solidFill>
                  <a:srgbClr val="1480B9"/>
                </a:solidFill>
                <a:cs typeface="+mn-cs"/>
              </a:defRPr>
            </a:lvl3pPr>
            <a:lvl4pPr>
              <a:defRPr lang="nl-NL" smtClean="0">
                <a:cs typeface="+mn-cs"/>
              </a:defRPr>
            </a:lvl4pPr>
            <a:lvl5pPr>
              <a:defRPr lang="nl-NL">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F3E9229-BA2C-42E6-91B8-2A45A95B9093}" type="datetime1">
              <a:rPr lang="nl-NL"/>
              <a:pPr>
                <a:defRPr/>
              </a:pPr>
              <a:t>14-10-16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4A302D9-055E-415C-82D8-839B0E63F514}" type="slidenum">
              <a:rPr lang="nl-NL"/>
              <a:pPr>
                <a:defRPr/>
              </a:pPr>
              <a:t>‹nr.›</a:t>
            </a:fld>
            <a:endParaRPr lang="nl-NL"/>
          </a:p>
        </p:txBody>
      </p:sp>
    </p:spTree>
    <p:extLst>
      <p:ext uri="{BB962C8B-B14F-4D97-AF65-F5344CB8AC3E}">
        <p14:creationId xmlns:p14="http://schemas.microsoft.com/office/powerpoint/2010/main" val="826474198"/>
      </p:ext>
    </p:extLst>
  </p:cSld>
  <p:clrMapOvr>
    <a:masterClrMapping/>
  </p:clrMapOvr>
  <p:transition xmlns:p14="http://schemas.microsoft.com/office/powerpoint/2010/mai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a:noFill/>
          <a:ln>
            <a:noFill/>
          </a:ln>
        </p:spPr>
        <p:txBody>
          <a:bodyPr vert="eaVert"/>
          <a:lstStyle>
            <a:lvl1pPr>
              <a:defRPr lang="nl-NL" smtClean="0"/>
            </a:lvl1pPr>
            <a:lvl2pPr>
              <a:defRPr lang="nl-NL" smtClean="0">
                <a:solidFill>
                  <a:srgbClr val="D92760"/>
                </a:solidFill>
                <a:cs typeface="+mn-cs"/>
              </a:defRPr>
            </a:lvl2pPr>
            <a:lvl3pPr>
              <a:defRPr lang="nl-NL" smtClean="0">
                <a:solidFill>
                  <a:srgbClr val="1480B9"/>
                </a:solidFill>
                <a:cs typeface="+mn-cs"/>
              </a:defRPr>
            </a:lvl3pPr>
            <a:lvl4pPr>
              <a:defRPr lang="nl-NL" smtClean="0">
                <a:cs typeface="+mn-cs"/>
              </a:defRPr>
            </a:lvl4pPr>
            <a:lvl5pPr>
              <a:defRPr lang="nl-NL">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89897CCE-86F8-4CF2-AAD6-C6E73F8E66AC}" type="datetime1">
              <a:rPr lang="nl-NL"/>
              <a:pPr>
                <a:defRPr/>
              </a:pPr>
              <a:t>14-10-16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510E001-07A6-4339-82B9-1E5702D25C76}" type="slidenum">
              <a:rPr lang="nl-NL"/>
              <a:pPr>
                <a:defRPr/>
              </a:pPr>
              <a:t>‹nr.›</a:t>
            </a:fld>
            <a:endParaRPr lang="nl-NL"/>
          </a:p>
        </p:txBody>
      </p:sp>
    </p:spTree>
    <p:extLst>
      <p:ext uri="{BB962C8B-B14F-4D97-AF65-F5344CB8AC3E}">
        <p14:creationId xmlns:p14="http://schemas.microsoft.com/office/powerpoint/2010/main" val="3092474528"/>
      </p:ext>
    </p:extLst>
  </p:cSld>
  <p:clrMapOvr>
    <a:masterClrMapping/>
  </p:clrMapOvr>
  <p:transition xmlns:p14="http://schemas.microsoft.com/office/powerpoint/2010/mai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57200" y="4131733"/>
            <a:ext cx="7772400" cy="1105112"/>
          </a:xfrm>
        </p:spPr>
        <p:txBody>
          <a:bodyPr>
            <a:normAutofit/>
          </a:bodyPr>
          <a:lstStyle>
            <a:lvl1pPr algn="l">
              <a:defRPr sz="3600" b="1" i="0" cap="all">
                <a:solidFill>
                  <a:srgbClr val="1480B9"/>
                </a:solidFill>
                <a:latin typeface="Arial"/>
              </a:defRPr>
            </a:lvl1pPr>
          </a:lstStyle>
          <a:p>
            <a:r>
              <a:rPr lang="en-US" dirty="0" err="1"/>
              <a:t>Titelstijl</a:t>
            </a:r>
            <a:r>
              <a:rPr lang="en-US" dirty="0"/>
              <a:t> van model </a:t>
            </a:r>
            <a:r>
              <a:rPr lang="en-US" dirty="0" err="1"/>
              <a:t>bewerken</a:t>
            </a:r>
            <a:endParaRPr lang="nl-NL" dirty="0"/>
          </a:p>
        </p:txBody>
      </p:sp>
      <p:sp>
        <p:nvSpPr>
          <p:cNvPr id="3" name="Subtitel 2"/>
          <p:cNvSpPr>
            <a:spLocks noGrp="1"/>
          </p:cNvSpPr>
          <p:nvPr>
            <p:ph type="subTitle" idx="1"/>
          </p:nvPr>
        </p:nvSpPr>
        <p:spPr>
          <a:xfrm>
            <a:off x="457200" y="5397500"/>
            <a:ext cx="7772400" cy="664634"/>
          </a:xfrm>
        </p:spPr>
        <p:txBody>
          <a:bodyPr>
            <a:normAutofit/>
          </a:bodyPr>
          <a:lstStyle>
            <a:lvl1pPr marL="0" indent="0" algn="l">
              <a:buNone/>
              <a:defRPr sz="2000">
                <a:solidFill>
                  <a:srgbClr val="D92760"/>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Klik</a:t>
            </a:r>
            <a:r>
              <a:rPr lang="en-US" dirty="0"/>
              <a:t> </a:t>
            </a:r>
            <a:r>
              <a:rPr lang="en-US" dirty="0" err="1"/>
              <a:t>om</a:t>
            </a:r>
            <a:r>
              <a:rPr lang="en-US" dirty="0"/>
              <a:t> de </a:t>
            </a:r>
            <a:r>
              <a:rPr lang="en-US" dirty="0" err="1"/>
              <a:t>titelstijl</a:t>
            </a:r>
            <a:r>
              <a:rPr lang="en-US" dirty="0"/>
              <a:t> van het model </a:t>
            </a:r>
            <a:r>
              <a:rPr lang="en-US" dirty="0" err="1"/>
              <a:t>te</a:t>
            </a:r>
            <a:r>
              <a:rPr lang="en-US" dirty="0"/>
              <a:t> </a:t>
            </a:r>
            <a:r>
              <a:rPr lang="en-US" dirty="0" err="1"/>
              <a:t>bewerken</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0D293ACB-084B-4134-A4A2-25DBA61BC838}" type="datetime1">
              <a:rPr lang="nl-NL"/>
              <a:pPr>
                <a:defRPr/>
              </a:pPr>
              <a:t>14-10-16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5923E3B-0FAD-4630-B547-8CEBEA2FFA9D}" type="slidenum">
              <a:rPr lang="nl-NL"/>
              <a:pPr>
                <a:defRPr/>
              </a:pPr>
              <a:t>‹nr.›</a:t>
            </a:fld>
            <a:endParaRPr lang="nl-NL"/>
          </a:p>
        </p:txBody>
      </p:sp>
    </p:spTree>
    <p:extLst>
      <p:ext uri="{BB962C8B-B14F-4D97-AF65-F5344CB8AC3E}">
        <p14:creationId xmlns:p14="http://schemas.microsoft.com/office/powerpoint/2010/main" val="1756154100"/>
      </p:ext>
    </p:extLst>
  </p:cSld>
  <p:clrMapOvr>
    <a:masterClrMapping/>
  </p:clrMapOvr>
  <p:transition xmlns:p14="http://schemas.microsoft.com/office/powerpoint/2010/mai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800">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1" y="2819400"/>
            <a:ext cx="6560234" cy="1752600"/>
          </a:xfrm>
        </p:spPr>
        <p:txBody>
          <a:bodyPr lIns="45720" rIns="246888"/>
          <a:lstStyle>
            <a:lvl1pPr marL="0" indent="0" algn="r">
              <a:spcBef>
                <a:spcPts val="0"/>
              </a:spcBef>
              <a:buNone/>
              <a:defRPr>
                <a:effectLst/>
              </a:defRPr>
            </a:lvl1pPr>
            <a:lvl2pPr marL="457189" indent="0" algn="ctr">
              <a:buNone/>
            </a:lvl2pPr>
            <a:lvl3pPr marL="914378" indent="0" algn="ctr">
              <a:buNone/>
            </a:lvl3pPr>
            <a:lvl4pPr marL="1371566" indent="0" algn="ctr">
              <a:buNone/>
            </a:lvl4pPr>
            <a:lvl5pPr marL="1828754" indent="0" algn="ctr">
              <a:buNone/>
            </a:lvl5pPr>
            <a:lvl6pPr marL="2285943" indent="0" algn="ctr">
              <a:buNone/>
            </a:lvl6pPr>
            <a:lvl7pPr marL="2743132" indent="0" algn="ctr">
              <a:buNone/>
            </a:lvl7pPr>
            <a:lvl8pPr marL="3200320" indent="0" algn="ctr">
              <a:buNone/>
            </a:lvl8pPr>
            <a:lvl9pPr marL="3657509"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3" y="6509004"/>
            <a:ext cx="464288" cy="274320"/>
          </a:xfrm>
        </p:spPr>
        <p:txBody>
          <a:bodyPr vert="horz" rtlCol="0"/>
          <a:lstStyle>
            <a:lvl1pPr>
              <a:defRPr>
                <a:solidFill>
                  <a:schemeClr val="tx2">
                    <a:shade val="90000"/>
                  </a:schemeClr>
                </a:solidFill>
              </a:defRPr>
            </a:lvl1pPr>
            <a:extLst/>
          </a:lstStyle>
          <a:p>
            <a:fld id="{6294C92D-0306-4E69-9CD3-20855E849650}" type="slidenum">
              <a:rPr lang="en-US" smtClean="0">
                <a:solidFill>
                  <a:srgbClr val="EAEBDE">
                    <a:shade val="90000"/>
                  </a:srgbClr>
                </a:solidFill>
              </a:rPr>
              <a:pPr/>
              <a:t>‹nr.›</a:t>
            </a:fld>
            <a:endParaRPr lang="en-US">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en-US">
              <a:solidFill>
                <a:srgbClr val="676A55">
                  <a:tint val="60000"/>
                  <a:satMod val="155000"/>
                </a:srgbClr>
              </a:solidFill>
            </a:endParaRPr>
          </a:p>
        </p:txBody>
      </p:sp>
    </p:spTree>
    <p:extLst>
      <p:ext uri="{BB962C8B-B14F-4D97-AF65-F5344CB8AC3E}">
        <p14:creationId xmlns:p14="http://schemas.microsoft.com/office/powerpoint/2010/main" val="198629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800">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pPr>
              <a:defRPr/>
            </a:pPr>
            <a:r>
              <a:rPr lang="nl-NL">
                <a:solidFill>
                  <a:srgbClr val="676A55">
                    <a:tint val="60000"/>
                    <a:satMod val="155000"/>
                  </a:srgbClr>
                </a:solidFill>
              </a:rPr>
              <a:t>© Hiemstra &amp; De Vries</a:t>
            </a:r>
          </a:p>
        </p:txBody>
      </p:sp>
      <p:sp>
        <p:nvSpPr>
          <p:cNvPr id="6" name="Tijdelijke aanduiding voor dianummer 5"/>
          <p:cNvSpPr>
            <a:spLocks noGrp="1"/>
          </p:cNvSpPr>
          <p:nvPr>
            <p:ph type="sldNum" sz="quarter" idx="12"/>
          </p:nvPr>
        </p:nvSpPr>
        <p:spPr/>
        <p:txBody>
          <a:bodyPr/>
          <a:lstStyle/>
          <a:p>
            <a:pPr>
              <a:defRPr/>
            </a:pPr>
            <a:r>
              <a:rPr lang="nl-NL">
                <a:solidFill>
                  <a:srgbClr val="EAEBDE">
                    <a:shade val="90000"/>
                  </a:srgbClr>
                </a:solidFill>
              </a:rPr>
              <a:t>pagina </a:t>
            </a:r>
            <a:fld id="{A425476F-CB0D-458D-BDBE-87AC291DC694}" type="slidenum">
              <a:rPr lang="nl-NL" smtClean="0">
                <a:solidFill>
                  <a:srgbClr val="EAEBDE">
                    <a:shade val="90000"/>
                  </a:srgbClr>
                </a:solidFill>
              </a:rPr>
              <a:pPr>
                <a:defRPr/>
              </a:pPr>
              <a:t>‹nr.›</a:t>
            </a:fld>
            <a:endParaRPr lang="nl-NL">
              <a:solidFill>
                <a:srgbClr val="EAEBDE">
                  <a:shade val="90000"/>
                </a:srgbClr>
              </a:solidFill>
            </a:endParaRPr>
          </a:p>
        </p:txBody>
      </p:sp>
    </p:spTree>
    <p:extLst>
      <p:ext uri="{BB962C8B-B14F-4D97-AF65-F5344CB8AC3E}">
        <p14:creationId xmlns:p14="http://schemas.microsoft.com/office/powerpoint/2010/main" val="150972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800">
              <a:solidFill>
                <a:prstClr val="white"/>
              </a:solidFill>
            </a:endParaRPr>
          </a:p>
        </p:txBody>
      </p:sp>
      <p:sp>
        <p:nvSpPr>
          <p:cNvPr id="2" name="Titel 1"/>
          <p:cNvSpPr>
            <a:spLocks noGrp="1"/>
          </p:cNvSpPr>
          <p:nvPr>
            <p:ph type="title"/>
          </p:nvPr>
        </p:nvSpPr>
        <p:spPr>
          <a:xfrm>
            <a:off x="722376" y="498231"/>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1"/>
            <a:ext cx="3002280" cy="274320"/>
          </a:xfrm>
        </p:spPr>
        <p:txBody>
          <a:bodyPr vert="horz" rtlCol="0"/>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3" y="6513671"/>
            <a:ext cx="464288" cy="274320"/>
          </a:xfrm>
        </p:spPr>
        <p:txBody>
          <a:bodyPr vert="horz" rtlCol="0"/>
          <a:lstStyle>
            <a:lvl1pPr>
              <a:defRPr>
                <a:solidFill>
                  <a:schemeClr val="tx2">
                    <a:shade val="90000"/>
                  </a:schemeClr>
                </a:solidFill>
              </a:defRPr>
            </a:lvl1pPr>
            <a:extLst/>
          </a:lstStyle>
          <a:p>
            <a:pPr>
              <a:defRPr/>
            </a:pPr>
            <a:r>
              <a:rPr lang="nl-NL">
                <a:solidFill>
                  <a:srgbClr val="EAEBDE">
                    <a:shade val="90000"/>
                  </a:srgbClr>
                </a:solidFill>
              </a:rPr>
              <a:t>pagina </a:t>
            </a:r>
            <a:fld id="{B4574D1C-F2B9-4309-9DA6-C3ACEF2A6085}" type="slidenum">
              <a:rPr lang="nl-NL" smtClean="0">
                <a:solidFill>
                  <a:srgbClr val="EAEBDE">
                    <a:shade val="90000"/>
                  </a:srgbClr>
                </a:solidFill>
              </a:rPr>
              <a:pPr>
                <a:def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1"/>
            <a:ext cx="3907464" cy="274320"/>
          </a:xfrm>
        </p:spPr>
        <p:txBody>
          <a:bodyPr vert="horz" rtlCol="0"/>
          <a:lstStyle/>
          <a:p>
            <a:pPr>
              <a:defRPr/>
            </a:pPr>
            <a:r>
              <a:rPr lang="nl-NL">
                <a:solidFill>
                  <a:srgbClr val="676A55">
                    <a:tint val="60000"/>
                    <a:satMod val="155000"/>
                  </a:srgbClr>
                </a:solidFill>
              </a:rPr>
              <a:t>© Hiemstra &amp; De Vries</a:t>
            </a:r>
          </a:p>
        </p:txBody>
      </p:sp>
    </p:spTree>
    <p:extLst>
      <p:ext uri="{BB962C8B-B14F-4D97-AF65-F5344CB8AC3E}">
        <p14:creationId xmlns:p14="http://schemas.microsoft.com/office/powerpoint/2010/main" val="3993501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pPr>
              <a:defRPr/>
            </a:pPr>
            <a:r>
              <a:rPr lang="nl-NL">
                <a:solidFill>
                  <a:srgbClr val="676A55">
                    <a:tint val="60000"/>
                    <a:satMod val="155000"/>
                  </a:srgbClr>
                </a:solidFill>
              </a:rPr>
              <a:t>© Hiemstra &amp; De Vries</a:t>
            </a:r>
          </a:p>
        </p:txBody>
      </p:sp>
      <p:sp>
        <p:nvSpPr>
          <p:cNvPr id="7" name="Tijdelijke aanduiding voor dianummer 6"/>
          <p:cNvSpPr>
            <a:spLocks noGrp="1"/>
          </p:cNvSpPr>
          <p:nvPr>
            <p:ph type="sldNum" sz="quarter" idx="12"/>
          </p:nvPr>
        </p:nvSpPr>
        <p:spPr>
          <a:xfrm>
            <a:off x="8641081" y="6514568"/>
            <a:ext cx="464288" cy="274320"/>
          </a:xfrm>
        </p:spPr>
        <p:txBody>
          <a:bodyPr/>
          <a:lstStyle/>
          <a:p>
            <a:pPr>
              <a:defRPr/>
            </a:pPr>
            <a:r>
              <a:rPr lang="nl-NL">
                <a:solidFill>
                  <a:srgbClr val="EAEBDE">
                    <a:shade val="90000"/>
                  </a:srgbClr>
                </a:solidFill>
              </a:rPr>
              <a:t>pagina </a:t>
            </a:r>
            <a:fld id="{435B2E6C-36BC-4789-9978-21D6AC79026F}" type="slidenum">
              <a:rPr lang="nl-NL" smtClean="0">
                <a:solidFill>
                  <a:srgbClr val="EAEBDE">
                    <a:shade val="90000"/>
                  </a:srgbClr>
                </a:solidFill>
              </a:rPr>
              <a:pPr>
                <a:def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800">
              <a:solidFill>
                <a:prstClr val="white"/>
              </a:solidFill>
            </a:endParaRPr>
          </a:p>
        </p:txBody>
      </p:sp>
    </p:spTree>
    <p:extLst>
      <p:ext uri="{BB962C8B-B14F-4D97-AF65-F5344CB8AC3E}">
        <p14:creationId xmlns:p14="http://schemas.microsoft.com/office/powerpoint/2010/main" val="160382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base">
              <a:spcBef>
                <a:spcPct val="0"/>
              </a:spcBef>
              <a:spcAft>
                <a:spcPct val="0"/>
              </a:spcAft>
            </a:pPr>
            <a:endParaRPr lang="en-US" sz="800">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base">
              <a:spcBef>
                <a:spcPct val="0"/>
              </a:spcBef>
              <a:spcAft>
                <a:spcPct val="0"/>
              </a:spcAft>
            </a:pPr>
            <a:endParaRPr lang="en-US" sz="800">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4"/>
            <a:ext cx="4040188" cy="639763"/>
          </a:xfrm>
        </p:spPr>
        <p:txBody>
          <a:bodyPr anchor="b">
            <a:noAutofit/>
          </a:bodyPr>
          <a:lstStyle>
            <a:lvl1pPr marL="91438"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9" y="1535114"/>
            <a:ext cx="4041775" cy="639763"/>
          </a:xfrm>
        </p:spPr>
        <p:txBody>
          <a:bodyPr anchor="b">
            <a:noAutofit/>
          </a:bodyPr>
          <a:lstStyle>
            <a:lvl1pPr marL="91438"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2"/>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9" y="2362202"/>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pPr>
              <a:defRPr/>
            </a:pPr>
            <a:r>
              <a:rPr lang="nl-NL">
                <a:solidFill>
                  <a:srgbClr val="676A55">
                    <a:tint val="60000"/>
                    <a:satMod val="155000"/>
                  </a:srgbClr>
                </a:solidFill>
              </a:rPr>
              <a:t>© Hiemstra &amp; De Vries</a:t>
            </a:r>
          </a:p>
        </p:txBody>
      </p:sp>
      <p:sp>
        <p:nvSpPr>
          <p:cNvPr id="9" name="Tijdelijke aanduiding voor dianummer 8"/>
          <p:cNvSpPr>
            <a:spLocks noGrp="1"/>
          </p:cNvSpPr>
          <p:nvPr>
            <p:ph type="sldNum" sz="quarter" idx="12"/>
          </p:nvPr>
        </p:nvSpPr>
        <p:spPr>
          <a:xfrm>
            <a:off x="8641081" y="6514568"/>
            <a:ext cx="464288" cy="274320"/>
          </a:xfrm>
        </p:spPr>
        <p:txBody>
          <a:bodyPr/>
          <a:lstStyle/>
          <a:p>
            <a:pPr>
              <a:defRPr/>
            </a:pPr>
            <a:r>
              <a:rPr lang="nl-NL">
                <a:solidFill>
                  <a:srgbClr val="EAEBDE">
                    <a:shade val="90000"/>
                  </a:srgbClr>
                </a:solidFill>
              </a:rPr>
              <a:t>pagina </a:t>
            </a:r>
            <a:fld id="{A8323C9E-888D-4684-B04C-57040978419F}" type="slidenum">
              <a:rPr lang="nl-NL" smtClean="0">
                <a:solidFill>
                  <a:srgbClr val="EAEBDE">
                    <a:shade val="90000"/>
                  </a:srgbClr>
                </a:solidFill>
              </a:rPr>
              <a:pPr>
                <a:defRPr/>
              </a:pPr>
              <a:t>‹nr.›</a:t>
            </a:fld>
            <a:endParaRPr lang="nl-NL">
              <a:solidFill>
                <a:srgbClr val="EAEBDE">
                  <a:shade val="90000"/>
                </a:srgbClr>
              </a:solidFill>
            </a:endParaRPr>
          </a:p>
        </p:txBody>
      </p:sp>
    </p:spTree>
    <p:extLst>
      <p:ext uri="{BB962C8B-B14F-4D97-AF65-F5344CB8AC3E}">
        <p14:creationId xmlns:p14="http://schemas.microsoft.com/office/powerpoint/2010/main" val="222761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9"/>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pPr>
              <a:defRPr/>
            </a:pPr>
            <a:r>
              <a:rPr lang="nl-NL">
                <a:solidFill>
                  <a:srgbClr val="676A55">
                    <a:tint val="60000"/>
                    <a:satMod val="155000"/>
                  </a:srgbClr>
                </a:solidFill>
              </a:rPr>
              <a:t>© Hiemstra &amp; De Vries</a:t>
            </a:r>
          </a:p>
        </p:txBody>
      </p:sp>
      <p:sp>
        <p:nvSpPr>
          <p:cNvPr id="5" name="Tijdelijke aanduiding voor dianummer 4"/>
          <p:cNvSpPr>
            <a:spLocks noGrp="1"/>
          </p:cNvSpPr>
          <p:nvPr>
            <p:ph type="sldNum" sz="quarter" idx="12"/>
          </p:nvPr>
        </p:nvSpPr>
        <p:spPr/>
        <p:txBody>
          <a:bodyPr/>
          <a:lstStyle/>
          <a:p>
            <a:pPr>
              <a:defRPr/>
            </a:pPr>
            <a:r>
              <a:rPr lang="nl-NL">
                <a:solidFill>
                  <a:srgbClr val="EAEBDE">
                    <a:shade val="90000"/>
                  </a:srgbClr>
                </a:solidFill>
              </a:rPr>
              <a:t>pagina </a:t>
            </a:r>
            <a:fld id="{8DA44064-67EB-4EC7-9182-1F4ED62650C6}" type="slidenum">
              <a:rPr lang="nl-NL" smtClean="0">
                <a:solidFill>
                  <a:srgbClr val="EAEBDE">
                    <a:shade val="90000"/>
                  </a:srgbClr>
                </a:solidFill>
              </a:rPr>
              <a:pPr>
                <a:def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800">
              <a:solidFill>
                <a:prstClr val="white"/>
              </a:solidFill>
            </a:endParaRPr>
          </a:p>
        </p:txBody>
      </p:sp>
    </p:spTree>
    <p:extLst>
      <p:ext uri="{BB962C8B-B14F-4D97-AF65-F5344CB8AC3E}">
        <p14:creationId xmlns:p14="http://schemas.microsoft.com/office/powerpoint/2010/main" val="336016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pPr>
              <a:defRPr/>
            </a:pPr>
            <a:r>
              <a:rPr lang="nl-NL">
                <a:solidFill>
                  <a:srgbClr val="676A55">
                    <a:tint val="60000"/>
                    <a:satMod val="155000"/>
                  </a:srgbClr>
                </a:solidFill>
              </a:rPr>
              <a:t>© Hiemstra &amp; De Vries</a:t>
            </a:r>
          </a:p>
        </p:txBody>
      </p:sp>
      <p:sp>
        <p:nvSpPr>
          <p:cNvPr id="4" name="Tijdelijke aanduiding voor dianummer 3"/>
          <p:cNvSpPr>
            <a:spLocks noGrp="1"/>
          </p:cNvSpPr>
          <p:nvPr>
            <p:ph type="sldNum" sz="quarter" idx="12"/>
          </p:nvPr>
        </p:nvSpPr>
        <p:spPr/>
        <p:txBody>
          <a:bodyPr/>
          <a:lstStyle/>
          <a:p>
            <a:pPr>
              <a:defRPr/>
            </a:pPr>
            <a:r>
              <a:rPr lang="nl-NL">
                <a:solidFill>
                  <a:srgbClr val="EAEBDE">
                    <a:shade val="90000"/>
                  </a:srgbClr>
                </a:solidFill>
              </a:rPr>
              <a:t>pagina </a:t>
            </a:r>
            <a:fld id="{8282A9E3-1568-4CBE-9882-F94FBC8BBFE9}" type="slidenum">
              <a:rPr lang="nl-NL" smtClean="0">
                <a:solidFill>
                  <a:srgbClr val="EAEBDE">
                    <a:shade val="90000"/>
                  </a:srgbClr>
                </a:solidFill>
              </a:rPr>
              <a:pPr>
                <a:defRPr/>
              </a:pPr>
              <a:t>‹nr.›</a:t>
            </a:fld>
            <a:endParaRPr lang="nl-NL">
              <a:solidFill>
                <a:srgbClr val="EAEBDE">
                  <a:shade val="90000"/>
                </a:srgbClr>
              </a:solidFill>
            </a:endParaRPr>
          </a:p>
        </p:txBody>
      </p:sp>
    </p:spTree>
    <p:extLst>
      <p:ext uri="{BB962C8B-B14F-4D97-AF65-F5344CB8AC3E}">
        <p14:creationId xmlns:p14="http://schemas.microsoft.com/office/powerpoint/2010/main" val="336821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noFill/>
          <a:ln>
            <a:noFill/>
          </a:ln>
        </p:spPr>
        <p:txBody>
          <a:bodyPr/>
          <a:lstStyle>
            <a:lvl1pPr marL="342900" indent="-342900">
              <a:buClr>
                <a:srgbClr val="1480B9"/>
              </a:buClr>
              <a:buFont typeface="Arial" pitchFamily="34" charset="0"/>
              <a:buChar char="•"/>
              <a:defRPr lang="nl-NL" dirty="0" smtClean="0"/>
            </a:lvl1pPr>
            <a:lvl2pPr>
              <a:defRPr lang="nl-NL" dirty="0" smtClean="0">
                <a:solidFill>
                  <a:srgbClr val="D92760"/>
                </a:solidFill>
                <a:cs typeface="+mn-cs"/>
              </a:defRPr>
            </a:lvl2pPr>
            <a:lvl3pPr>
              <a:defRPr lang="nl-NL" dirty="0" smtClean="0">
                <a:solidFill>
                  <a:srgbClr val="1480B9"/>
                </a:solidFill>
                <a:cs typeface="+mn-cs"/>
              </a:defRPr>
            </a:lvl3pPr>
            <a:lvl4pPr>
              <a:defRPr lang="nl-NL" dirty="0" smtClean="0">
                <a:cs typeface="+mn-cs"/>
              </a:defRPr>
            </a:lvl4pPr>
            <a:lvl5pPr>
              <a:defRPr lang="nl-NL" dirty="0">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ED047776-CF8A-416F-96A5-10F519F98E64}" type="datetime1">
              <a:rPr lang="nl-NL"/>
              <a:pPr>
                <a:defRPr/>
              </a:pPr>
              <a:t>14-10-16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B4353E4-ADF2-4064-B10C-F42F41E0D660}" type="slidenum">
              <a:rPr lang="nl-NL"/>
              <a:pPr>
                <a:defRPr/>
              </a:pPr>
              <a:t>‹nr.›</a:t>
            </a:fld>
            <a:endParaRPr lang="nl-NL"/>
          </a:p>
        </p:txBody>
      </p:sp>
    </p:spTree>
    <p:extLst>
      <p:ext uri="{BB962C8B-B14F-4D97-AF65-F5344CB8AC3E}">
        <p14:creationId xmlns:p14="http://schemas.microsoft.com/office/powerpoint/2010/main" val="1222589182"/>
      </p:ext>
    </p:extLst>
  </p:cSld>
  <p:clrMapOvr>
    <a:masterClrMapping/>
  </p:clrMapOvr>
  <p:transition xmlns:p14="http://schemas.microsoft.com/office/powerpoint/2010/mai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800">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1" y="2209800"/>
            <a:ext cx="8666456" cy="3977640"/>
          </a:xfrm>
        </p:spPr>
        <p:txBody>
          <a:bodyPr/>
          <a:lstStyle>
            <a:lvl1pPr marL="292601">
              <a:defRPr sz="3200"/>
            </a:lvl1pPr>
            <a:lvl2pPr marL="594345">
              <a:defRPr sz="2800"/>
            </a:lvl2pPr>
            <a:lvl3pPr marL="822940">
              <a:defRPr sz="2400"/>
            </a:lvl3pPr>
            <a:lvl4pPr marL="1051534">
              <a:defRPr sz="2000"/>
            </a:lvl4pPr>
            <a:lvl5pPr marL="1261841">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1"/>
            <a:ext cx="3002280" cy="274320"/>
          </a:xfrm>
        </p:spPr>
        <p:txBody>
          <a:bodyPr vert="horz" rtlCol="0"/>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3" y="6513671"/>
            <a:ext cx="464288" cy="274320"/>
          </a:xfrm>
        </p:spPr>
        <p:txBody>
          <a:bodyPr vert="horz" rtlCol="0"/>
          <a:lstStyle>
            <a:lvl1pPr>
              <a:defRPr>
                <a:solidFill>
                  <a:schemeClr val="tx2">
                    <a:shade val="90000"/>
                  </a:schemeClr>
                </a:solidFill>
              </a:defRPr>
            </a:lvl1pPr>
            <a:extLst/>
          </a:lstStyle>
          <a:p>
            <a:pPr>
              <a:defRPr/>
            </a:pPr>
            <a:r>
              <a:rPr lang="nl-NL">
                <a:solidFill>
                  <a:srgbClr val="EAEBDE">
                    <a:shade val="90000"/>
                  </a:srgbClr>
                </a:solidFill>
              </a:rPr>
              <a:t>pagina </a:t>
            </a:r>
            <a:fld id="{8534D734-A0CA-48DE-930C-4F453CA722F3}" type="slidenum">
              <a:rPr lang="nl-NL" smtClean="0">
                <a:solidFill>
                  <a:srgbClr val="EAEBDE">
                    <a:shade val="90000"/>
                  </a:srgbClr>
                </a:solidFill>
              </a:rPr>
              <a:pPr>
                <a:def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1"/>
            <a:ext cx="3907464" cy="274320"/>
          </a:xfrm>
        </p:spPr>
        <p:txBody>
          <a:bodyPr vert="horz" rtlCol="0"/>
          <a:lstStyle/>
          <a:p>
            <a:pPr>
              <a:defRPr/>
            </a:pPr>
            <a:r>
              <a:rPr lang="nl-NL">
                <a:solidFill>
                  <a:srgbClr val="676A55">
                    <a:tint val="60000"/>
                    <a:satMod val="155000"/>
                  </a:srgbClr>
                </a:solidFill>
              </a:rPr>
              <a:t>© Hiemstra &amp; De Vries</a:t>
            </a:r>
          </a:p>
        </p:txBody>
      </p:sp>
    </p:spTree>
    <p:extLst>
      <p:ext uri="{BB962C8B-B14F-4D97-AF65-F5344CB8AC3E}">
        <p14:creationId xmlns:p14="http://schemas.microsoft.com/office/powerpoint/2010/main" val="226879720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40"/>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3" y="6509004"/>
            <a:ext cx="464288" cy="274320"/>
          </a:xfrm>
        </p:spPr>
        <p:txBody>
          <a:bodyPr vert="horz" rtlCol="0"/>
          <a:lstStyle>
            <a:lvl1pPr>
              <a:defRPr>
                <a:solidFill>
                  <a:schemeClr val="tx2">
                    <a:shade val="90000"/>
                  </a:schemeClr>
                </a:solidFill>
              </a:defRPr>
            </a:lvl1pPr>
            <a:extLst/>
          </a:lstStyle>
          <a:p>
            <a:pPr>
              <a:defRPr/>
            </a:pPr>
            <a:r>
              <a:rPr lang="nl-NL">
                <a:solidFill>
                  <a:srgbClr val="EAEBDE">
                    <a:shade val="90000"/>
                  </a:srgbClr>
                </a:solidFill>
              </a:rPr>
              <a:t>pagina </a:t>
            </a:r>
            <a:fld id="{964AB7EA-E4A0-48F5-8C97-8745CF951BD1}" type="slidenum">
              <a:rPr lang="nl-NL" smtClean="0">
                <a:solidFill>
                  <a:srgbClr val="EAEBDE">
                    <a:shade val="90000"/>
                  </a:srgbClr>
                </a:solidFill>
              </a:rPr>
              <a:pPr>
                <a:def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pPr>
              <a:defRPr/>
            </a:pPr>
            <a:r>
              <a:rPr lang="nl-NL">
                <a:solidFill>
                  <a:srgbClr val="676A55">
                    <a:tint val="60000"/>
                    <a:satMod val="155000"/>
                  </a:srgbClr>
                </a:solidFill>
              </a:rPr>
              <a:t>© Hiemstra &amp; De Vries</a:t>
            </a:r>
          </a:p>
        </p:txBody>
      </p:sp>
    </p:spTree>
    <p:extLst>
      <p:ext uri="{BB962C8B-B14F-4D97-AF65-F5344CB8AC3E}">
        <p14:creationId xmlns:p14="http://schemas.microsoft.com/office/powerpoint/2010/main" val="2853472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pPr>
              <a:defRPr/>
            </a:pPr>
            <a:r>
              <a:rPr lang="nl-NL">
                <a:solidFill>
                  <a:srgbClr val="676A55">
                    <a:tint val="60000"/>
                    <a:satMod val="155000"/>
                  </a:srgbClr>
                </a:solidFill>
              </a:rPr>
              <a:t>© Hiemstra &amp; De Vries</a:t>
            </a:r>
          </a:p>
        </p:txBody>
      </p:sp>
      <p:sp>
        <p:nvSpPr>
          <p:cNvPr id="6" name="Tijdelijke aanduiding voor dianummer 5"/>
          <p:cNvSpPr>
            <a:spLocks noGrp="1"/>
          </p:cNvSpPr>
          <p:nvPr>
            <p:ph type="sldNum" sz="quarter" idx="12"/>
          </p:nvPr>
        </p:nvSpPr>
        <p:spPr/>
        <p:txBody>
          <a:bodyPr/>
          <a:lstStyle/>
          <a:p>
            <a:pPr>
              <a:defRPr/>
            </a:pPr>
            <a:r>
              <a:rPr lang="nl-NL">
                <a:solidFill>
                  <a:srgbClr val="EAEBDE">
                    <a:shade val="90000"/>
                  </a:srgbClr>
                </a:solidFill>
              </a:rPr>
              <a:t>pagina </a:t>
            </a:r>
            <a:fld id="{30E31904-D06B-4629-B9B0-78614430ECC1}" type="slidenum">
              <a:rPr lang="nl-NL" smtClean="0">
                <a:solidFill>
                  <a:srgbClr val="EAEBDE">
                    <a:shade val="90000"/>
                  </a:srgbClr>
                </a:solidFill>
              </a:rPr>
              <a:pPr>
                <a:defRPr/>
              </a:pPr>
              <a:t>‹nr.›</a:t>
            </a:fld>
            <a:endParaRPr lang="nl-NL">
              <a:solidFill>
                <a:srgbClr val="EAEBDE">
                  <a:shade val="90000"/>
                </a:srgbClr>
              </a:solidFill>
            </a:endParaRPr>
          </a:p>
        </p:txBody>
      </p:sp>
    </p:spTree>
    <p:extLst>
      <p:ext uri="{BB962C8B-B14F-4D97-AF65-F5344CB8AC3E}">
        <p14:creationId xmlns:p14="http://schemas.microsoft.com/office/powerpoint/2010/main" val="932655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1"/>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41"/>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54AB02A5-4FE5-49D9-9E24-09F23B90C450}" type="datetimeFigureOut">
              <a:rPr lang="en-US" smtClean="0">
                <a:solidFill>
                  <a:srgbClr val="676A55">
                    <a:tint val="60000"/>
                    <a:satMod val="155000"/>
                  </a:srgbClr>
                </a:solidFill>
              </a:rPr>
              <a:pPr/>
              <a:t>14-10-16</a:t>
            </a:fld>
            <a:endParaRPr lang="en-US">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pPr>
              <a:defRPr/>
            </a:pPr>
            <a:r>
              <a:rPr lang="nl-NL">
                <a:solidFill>
                  <a:srgbClr val="676A55">
                    <a:tint val="60000"/>
                    <a:satMod val="155000"/>
                  </a:srgbClr>
                </a:solidFill>
              </a:rPr>
              <a:t>© Hiemstra &amp; De Vries</a:t>
            </a:r>
          </a:p>
        </p:txBody>
      </p:sp>
      <p:sp>
        <p:nvSpPr>
          <p:cNvPr id="6" name="Tijdelijke aanduiding voor dianummer 5"/>
          <p:cNvSpPr>
            <a:spLocks noGrp="1"/>
          </p:cNvSpPr>
          <p:nvPr>
            <p:ph type="sldNum" sz="quarter" idx="12"/>
          </p:nvPr>
        </p:nvSpPr>
        <p:spPr/>
        <p:txBody>
          <a:bodyPr/>
          <a:lstStyle/>
          <a:p>
            <a:pPr>
              <a:defRPr/>
            </a:pPr>
            <a:r>
              <a:rPr lang="nl-NL">
                <a:solidFill>
                  <a:srgbClr val="EAEBDE">
                    <a:shade val="90000"/>
                  </a:srgbClr>
                </a:solidFill>
              </a:rPr>
              <a:t>pagina </a:t>
            </a:r>
            <a:fld id="{1B66A6B1-FFA9-41C9-A542-66D8A035E6C2}" type="slidenum">
              <a:rPr lang="nl-NL" smtClean="0">
                <a:solidFill>
                  <a:srgbClr val="EAEBDE">
                    <a:shade val="90000"/>
                  </a:srgbClr>
                </a:solidFill>
              </a:rPr>
              <a:pPr>
                <a:defRPr/>
              </a:pPr>
              <a:t>‹nr.›</a:t>
            </a:fld>
            <a:endParaRPr lang="nl-NL">
              <a:solidFill>
                <a:srgbClr val="EAEBDE">
                  <a:shade val="90000"/>
                </a:srgbClr>
              </a:solidFill>
            </a:endParaRPr>
          </a:p>
        </p:txBody>
      </p:sp>
    </p:spTree>
    <p:extLst>
      <p:ext uri="{BB962C8B-B14F-4D97-AF65-F5344CB8AC3E}">
        <p14:creationId xmlns:p14="http://schemas.microsoft.com/office/powerpoint/2010/main" val="1998526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123" name="Rectangle 27"/>
          <p:cNvSpPr>
            <a:spLocks noChangeArrowheads="1"/>
          </p:cNvSpPr>
          <p:nvPr userDrawn="1"/>
        </p:nvSpPr>
        <p:spPr bwMode="hidden">
          <a:xfrm>
            <a:off x="4764" y="6424615"/>
            <a:ext cx="9139237" cy="4333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4109" name="Rectangle 13"/>
          <p:cNvSpPr>
            <a:spLocks noChangeArrowheads="1"/>
          </p:cNvSpPr>
          <p:nvPr userDrawn="1"/>
        </p:nvSpPr>
        <p:spPr bwMode="hidden">
          <a:xfrm>
            <a:off x="0" y="3425825"/>
            <a:ext cx="4572000" cy="857250"/>
          </a:xfrm>
          <a:prstGeom prst="rect">
            <a:avLst/>
          </a:prstGeom>
          <a:solidFill>
            <a:srgbClr val="ED1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4110" name="Rectangle 14"/>
          <p:cNvSpPr>
            <a:spLocks noChangeArrowheads="1"/>
          </p:cNvSpPr>
          <p:nvPr userDrawn="1"/>
        </p:nvSpPr>
        <p:spPr bwMode="gray">
          <a:xfrm>
            <a:off x="0" y="0"/>
            <a:ext cx="1155700" cy="3429000"/>
          </a:xfrm>
          <a:prstGeom prst="rect">
            <a:avLst/>
          </a:prstGeom>
          <a:solidFill>
            <a:srgbClr val="D9154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4111" name="Rectangle 15"/>
          <p:cNvSpPr>
            <a:spLocks noChangeArrowheads="1"/>
          </p:cNvSpPr>
          <p:nvPr userDrawn="1"/>
        </p:nvSpPr>
        <p:spPr bwMode="hidden">
          <a:xfrm>
            <a:off x="4564064" y="3429000"/>
            <a:ext cx="4579937" cy="1714500"/>
          </a:xfrm>
          <a:prstGeom prst="rect">
            <a:avLst/>
          </a:prstGeom>
          <a:solidFill>
            <a:srgbClr val="D9154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4112" name="Rectangle 16"/>
          <p:cNvSpPr>
            <a:spLocks noChangeArrowheads="1"/>
          </p:cNvSpPr>
          <p:nvPr userDrawn="1"/>
        </p:nvSpPr>
        <p:spPr bwMode="hidden">
          <a:xfrm>
            <a:off x="0" y="5137150"/>
            <a:ext cx="4572000" cy="857250"/>
          </a:xfrm>
          <a:prstGeom prst="rect">
            <a:avLst/>
          </a:prstGeom>
          <a:solidFill>
            <a:srgbClr val="ED1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4098" name="Rectangle 2"/>
          <p:cNvSpPr>
            <a:spLocks noGrp="1" noChangeArrowheads="1"/>
          </p:cNvSpPr>
          <p:nvPr>
            <p:ph type="ctrTitle"/>
          </p:nvPr>
        </p:nvSpPr>
        <p:spPr bwMode="auto">
          <a:xfrm>
            <a:off x="1231901" y="571502"/>
            <a:ext cx="7516813" cy="1484313"/>
          </a:xfrm>
        </p:spPr>
        <p:txBody>
          <a:bodyPr anchor="t"/>
          <a:lstStyle>
            <a:lvl1pPr>
              <a:defRPr sz="2700"/>
            </a:lvl1pPr>
          </a:lstStyle>
          <a:p>
            <a:pPr lvl="0"/>
            <a:r>
              <a:rPr lang="nl-NL" altLang="nl-NL" noProof="0"/>
              <a:t>Klik om de stijl te bewerken</a:t>
            </a:r>
          </a:p>
        </p:txBody>
      </p:sp>
      <p:sp>
        <p:nvSpPr>
          <p:cNvPr id="4099" name="Rectangle 3"/>
          <p:cNvSpPr>
            <a:spLocks noGrp="1" noChangeArrowheads="1"/>
          </p:cNvSpPr>
          <p:nvPr>
            <p:ph type="subTitle" idx="1"/>
          </p:nvPr>
        </p:nvSpPr>
        <p:spPr>
          <a:xfrm>
            <a:off x="1241425" y="2568577"/>
            <a:ext cx="7507288" cy="860425"/>
          </a:xfrm>
        </p:spPr>
        <p:txBody>
          <a:bodyPr anchor="b"/>
          <a:lstStyle>
            <a:lvl1pPr marL="0" indent="0">
              <a:buFontTx/>
              <a:buNone/>
              <a:defRPr/>
            </a:lvl1pPr>
          </a:lstStyle>
          <a:p>
            <a:pPr lvl="0"/>
            <a:r>
              <a:rPr lang="nl-NL" altLang="nl-NL" noProof="0"/>
              <a:t>Klik om de ondertitelstijl van het model te bewerken</a:t>
            </a:r>
          </a:p>
        </p:txBody>
      </p:sp>
      <p:pic>
        <p:nvPicPr>
          <p:cNvPr id="4121" name="Picture 25" descr="Logo_Breda_PMS_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327026" y="6530977"/>
            <a:ext cx="1658938"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11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7725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l-NL"/>
              <a:t>Klik om de modelstijlen te bewerken</a:t>
            </a:r>
          </a:p>
        </p:txBody>
      </p:sp>
    </p:spTree>
    <p:extLst>
      <p:ext uri="{BB962C8B-B14F-4D97-AF65-F5344CB8AC3E}">
        <p14:creationId xmlns:p14="http://schemas.microsoft.com/office/powerpoint/2010/main" val="3291750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260476" y="1452563"/>
            <a:ext cx="36322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45076" y="1452563"/>
            <a:ext cx="36322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4761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55523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41936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AA465EE8-414B-46D3-B0EB-9577F870C6D0}" type="datetime1">
              <a:rPr lang="nl-NL"/>
              <a:pPr>
                <a:defRPr/>
              </a:pPr>
              <a:t>14-10-16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C60D66A-80FD-43E9-B939-D5F47D991811}" type="slidenum">
              <a:rPr lang="nl-NL"/>
              <a:pPr>
                <a:defRPr/>
              </a:pPr>
              <a:t>‹nr.›</a:t>
            </a:fld>
            <a:endParaRPr lang="nl-NL"/>
          </a:p>
        </p:txBody>
      </p:sp>
    </p:spTree>
    <p:extLst>
      <p:ext uri="{BB962C8B-B14F-4D97-AF65-F5344CB8AC3E}">
        <p14:creationId xmlns:p14="http://schemas.microsoft.com/office/powerpoint/2010/main" val="821342390"/>
      </p:ext>
    </p:extLst>
  </p:cSld>
  <p:clrMapOvr>
    <a:masterClrMapping/>
  </p:clrMapOvr>
  <p:transition xmlns:p14="http://schemas.microsoft.com/office/powerpoint/2010/mai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Tree>
    <p:extLst>
      <p:ext uri="{BB962C8B-B14F-4D97-AF65-F5344CB8AC3E}">
        <p14:creationId xmlns:p14="http://schemas.microsoft.com/office/powerpoint/2010/main" val="28978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Tree>
    <p:extLst>
      <p:ext uri="{BB962C8B-B14F-4D97-AF65-F5344CB8AC3E}">
        <p14:creationId xmlns:p14="http://schemas.microsoft.com/office/powerpoint/2010/main" val="1877224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13376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23075" y="19052"/>
            <a:ext cx="1854200" cy="595947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60475" y="19052"/>
            <a:ext cx="5410200" cy="59594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8569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a:noFill/>
          <a:ln>
            <a:noFill/>
          </a:ln>
        </p:spPr>
        <p:txBody>
          <a:bodyPr/>
          <a:lstStyle>
            <a:lvl1pPr>
              <a:buClr>
                <a:srgbClr val="1480B9"/>
              </a:buClr>
              <a:defRPr lang="nl-NL" sz="2800" dirty="0" smtClean="0"/>
            </a:lvl1pPr>
            <a:lvl2pPr>
              <a:defRPr lang="nl-NL" sz="2400" dirty="0" smtClean="0">
                <a:solidFill>
                  <a:srgbClr val="D92760"/>
                </a:solidFill>
                <a:cs typeface="+mn-cs"/>
              </a:defRPr>
            </a:lvl2pPr>
            <a:lvl3pPr>
              <a:defRPr lang="nl-NL" sz="2000" dirty="0" smtClean="0">
                <a:solidFill>
                  <a:srgbClr val="1480B9"/>
                </a:solidFill>
                <a:cs typeface="+mn-cs"/>
              </a:defRPr>
            </a:lvl3pPr>
            <a:lvl4pPr>
              <a:defRPr lang="nl-NL" sz="1800" dirty="0" smtClean="0">
                <a:cs typeface="+mn-cs"/>
              </a:defRPr>
            </a:lvl4pPr>
            <a:lvl5pPr>
              <a:defRPr lang="nl-NL" sz="1800" dirty="0">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a:noFill/>
          <a:ln>
            <a:noFill/>
          </a:ln>
        </p:spPr>
        <p:txBody>
          <a:bodyPr/>
          <a:lstStyle>
            <a:lvl1pPr>
              <a:buClr>
                <a:srgbClr val="1480B9"/>
              </a:buClr>
              <a:defRPr lang="nl-NL" sz="2800" smtClean="0"/>
            </a:lvl1pPr>
            <a:lvl2pPr>
              <a:defRPr lang="nl-NL" sz="2400" smtClean="0">
                <a:solidFill>
                  <a:srgbClr val="D92760"/>
                </a:solidFill>
                <a:cs typeface="+mn-cs"/>
              </a:defRPr>
            </a:lvl2pPr>
            <a:lvl3pPr>
              <a:defRPr lang="nl-NL" sz="2000" smtClean="0">
                <a:solidFill>
                  <a:srgbClr val="1480B9"/>
                </a:solidFill>
                <a:cs typeface="+mn-cs"/>
              </a:defRPr>
            </a:lvl3pPr>
            <a:lvl4pPr>
              <a:defRPr lang="nl-NL" sz="1800" smtClean="0">
                <a:cs typeface="+mn-cs"/>
              </a:defRPr>
            </a:lvl4pPr>
            <a:lvl5pPr>
              <a:defRPr lang="nl-NL" sz="1800">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0"/>
          </p:nvPr>
        </p:nvSpPr>
        <p:spPr/>
        <p:txBody>
          <a:bodyPr/>
          <a:lstStyle>
            <a:lvl1pPr>
              <a:defRPr/>
            </a:lvl1pPr>
          </a:lstStyle>
          <a:p>
            <a:pPr>
              <a:defRPr/>
            </a:pPr>
            <a:fld id="{7598A403-823F-421C-AE71-123722CA69F9}" type="datetime1">
              <a:rPr lang="nl-NL"/>
              <a:pPr>
                <a:defRPr/>
              </a:pPr>
              <a:t>14-10-16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323676E-2E1E-4C22-82EC-0898E61BA827}" type="slidenum">
              <a:rPr lang="nl-NL"/>
              <a:pPr>
                <a:defRPr/>
              </a:pPr>
              <a:t>‹nr.›</a:t>
            </a:fld>
            <a:endParaRPr lang="nl-NL"/>
          </a:p>
        </p:txBody>
      </p:sp>
    </p:spTree>
    <p:extLst>
      <p:ext uri="{BB962C8B-B14F-4D97-AF65-F5344CB8AC3E}">
        <p14:creationId xmlns:p14="http://schemas.microsoft.com/office/powerpoint/2010/main" val="952220769"/>
      </p:ext>
    </p:extLst>
  </p:cSld>
  <p:clrMapOvr>
    <a:masterClrMapping/>
  </p:clrMapOvr>
  <p:transition xmlns:p14="http://schemas.microsoft.com/office/powerpoint/2010/mai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a:noFill/>
          <a:ln>
            <a:noFill/>
          </a:ln>
        </p:spPr>
        <p:txBody>
          <a:bodyPr/>
          <a:lstStyle>
            <a:lvl1pPr>
              <a:defRPr lang="nl-NL" sz="2400" smtClean="0"/>
            </a:lvl1pPr>
            <a:lvl2pPr>
              <a:defRPr lang="nl-NL" sz="2000" smtClean="0">
                <a:solidFill>
                  <a:srgbClr val="D92760"/>
                </a:solidFill>
                <a:cs typeface="+mn-cs"/>
              </a:defRPr>
            </a:lvl2pPr>
            <a:lvl3pPr>
              <a:defRPr lang="nl-NL" sz="1800" smtClean="0">
                <a:solidFill>
                  <a:srgbClr val="1480B9"/>
                </a:solidFill>
                <a:cs typeface="+mn-cs"/>
              </a:defRPr>
            </a:lvl3pPr>
            <a:lvl4pPr>
              <a:defRPr lang="nl-NL" smtClean="0">
                <a:cs typeface="+mn-cs"/>
              </a:defRPr>
            </a:lvl4pPr>
            <a:lvl5pPr>
              <a:defRPr lang="nl-NL">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a:noFill/>
          <a:ln>
            <a:noFill/>
          </a:ln>
        </p:spPr>
        <p:txBody>
          <a:bodyPr/>
          <a:lstStyle>
            <a:lvl1pPr>
              <a:defRPr lang="nl-NL" sz="2400" smtClean="0"/>
            </a:lvl1pPr>
            <a:lvl2pPr>
              <a:defRPr lang="nl-NL" sz="2000" smtClean="0">
                <a:solidFill>
                  <a:srgbClr val="D92760"/>
                </a:solidFill>
                <a:cs typeface="+mn-cs"/>
              </a:defRPr>
            </a:lvl2pPr>
            <a:lvl3pPr>
              <a:defRPr lang="nl-NL" sz="1800" smtClean="0">
                <a:solidFill>
                  <a:srgbClr val="1480B9"/>
                </a:solidFill>
                <a:cs typeface="+mn-cs"/>
              </a:defRPr>
            </a:lvl3pPr>
            <a:lvl4pPr>
              <a:defRPr lang="nl-NL" smtClean="0">
                <a:cs typeface="+mn-cs"/>
              </a:defRPr>
            </a:lvl4pPr>
            <a:lvl5pPr>
              <a:defRPr lang="nl-NL">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E8F5AAC6-552B-4E4C-A5AE-C4D67A6B4E49}" type="datetime1">
              <a:rPr lang="nl-NL"/>
              <a:pPr>
                <a:defRPr/>
              </a:pPr>
              <a:t>14-10-16</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CBEB760-B70B-431A-B452-8C49B4B37F61}" type="slidenum">
              <a:rPr lang="nl-NL"/>
              <a:pPr>
                <a:defRPr/>
              </a:pPr>
              <a:t>‹nr.›</a:t>
            </a:fld>
            <a:endParaRPr lang="nl-NL"/>
          </a:p>
        </p:txBody>
      </p:sp>
    </p:spTree>
    <p:extLst>
      <p:ext uri="{BB962C8B-B14F-4D97-AF65-F5344CB8AC3E}">
        <p14:creationId xmlns:p14="http://schemas.microsoft.com/office/powerpoint/2010/main" val="3227092188"/>
      </p:ext>
    </p:extLst>
  </p:cSld>
  <p:clrMapOvr>
    <a:masterClrMapping/>
  </p:clrMapOvr>
  <p:transition xmlns:p14="http://schemas.microsoft.com/office/powerpoint/2010/mai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84E361E9-82DD-4A40-83F4-B9AE3DEED570}" type="datetime1">
              <a:rPr lang="nl-NL"/>
              <a:pPr>
                <a:defRPr/>
              </a:pPr>
              <a:t>14-10-16</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33A82C46-6285-43B6-8029-6B91182DE777}" type="slidenum">
              <a:rPr lang="nl-NL"/>
              <a:pPr>
                <a:defRPr/>
              </a:pPr>
              <a:t>‹nr.›</a:t>
            </a:fld>
            <a:endParaRPr lang="nl-NL"/>
          </a:p>
        </p:txBody>
      </p:sp>
    </p:spTree>
    <p:extLst>
      <p:ext uri="{BB962C8B-B14F-4D97-AF65-F5344CB8AC3E}">
        <p14:creationId xmlns:p14="http://schemas.microsoft.com/office/powerpoint/2010/main" val="3337922797"/>
      </p:ext>
    </p:extLst>
  </p:cSld>
  <p:clrMapOvr>
    <a:masterClrMapping/>
  </p:clrMapOvr>
  <p:transition xmlns:p14="http://schemas.microsoft.com/office/powerpoint/2010/mai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6403C31-42CD-4AD4-B0B5-433D4195CD68}" type="datetime1">
              <a:rPr lang="nl-NL"/>
              <a:pPr>
                <a:defRPr/>
              </a:pPr>
              <a:t>14-10-16</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B15536D4-23CD-416A-9D29-0C42D71B927D}" type="slidenum">
              <a:rPr lang="nl-NL"/>
              <a:pPr>
                <a:defRPr/>
              </a:pPr>
              <a:t>‹nr.›</a:t>
            </a:fld>
            <a:endParaRPr lang="nl-NL"/>
          </a:p>
        </p:txBody>
      </p:sp>
    </p:spTree>
    <p:extLst>
      <p:ext uri="{BB962C8B-B14F-4D97-AF65-F5344CB8AC3E}">
        <p14:creationId xmlns:p14="http://schemas.microsoft.com/office/powerpoint/2010/main" val="2782565567"/>
      </p:ext>
    </p:extLst>
  </p:cSld>
  <p:clrMapOvr>
    <a:masterClrMapping/>
  </p:clrMapOvr>
  <p:transition xmlns:p14="http://schemas.microsoft.com/office/powerpoint/2010/mai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a:noFill/>
          <a:ln>
            <a:noFill/>
          </a:ln>
        </p:spPr>
        <p:txBody>
          <a:bodyPr/>
          <a:lstStyle>
            <a:lvl1pPr>
              <a:defRPr lang="nl-NL" sz="3200" smtClean="0"/>
            </a:lvl1pPr>
            <a:lvl2pPr>
              <a:defRPr lang="nl-NL" sz="2800" smtClean="0">
                <a:solidFill>
                  <a:srgbClr val="D92760"/>
                </a:solidFill>
                <a:cs typeface="+mn-cs"/>
              </a:defRPr>
            </a:lvl2pPr>
            <a:lvl3pPr>
              <a:defRPr lang="nl-NL" sz="2400" smtClean="0">
                <a:solidFill>
                  <a:srgbClr val="1480B9"/>
                </a:solidFill>
                <a:cs typeface="+mn-cs"/>
              </a:defRPr>
            </a:lvl3pPr>
            <a:lvl4pPr>
              <a:defRPr lang="nl-NL" sz="2000" smtClean="0">
                <a:cs typeface="+mn-cs"/>
              </a:defRPr>
            </a:lvl4pPr>
            <a:lvl5pPr>
              <a:defRPr lang="nl-NL" sz="2000">
                <a:cs typeface="+mn-cs"/>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753CE3F4-F461-41E0-B508-2B81B019CCD9}" type="datetime1">
              <a:rPr lang="nl-NL"/>
              <a:pPr>
                <a:defRPr/>
              </a:pPr>
              <a:t>14-10-16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E58977E-C6F7-4F11-A988-BBD231FB3698}" type="slidenum">
              <a:rPr lang="nl-NL"/>
              <a:pPr>
                <a:defRPr/>
              </a:pPr>
              <a:t>‹nr.›</a:t>
            </a:fld>
            <a:endParaRPr lang="nl-NL"/>
          </a:p>
        </p:txBody>
      </p:sp>
    </p:spTree>
    <p:extLst>
      <p:ext uri="{BB962C8B-B14F-4D97-AF65-F5344CB8AC3E}">
        <p14:creationId xmlns:p14="http://schemas.microsoft.com/office/powerpoint/2010/main" val="3642870202"/>
      </p:ext>
    </p:extLst>
  </p:cSld>
  <p:clrMapOvr>
    <a:masterClrMapping/>
  </p:clrMapOvr>
  <p:transition xmlns:p14="http://schemas.microsoft.com/office/powerpoint/2010/mai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71E27E9-B137-4965-9F74-F0E5A51970BC}" type="datetime1">
              <a:rPr lang="nl-NL"/>
              <a:pPr>
                <a:defRPr/>
              </a:pPr>
              <a:t>14-10-16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78A99CA-251E-4BDC-A0E6-31E7B17AD32D}" type="slidenum">
              <a:rPr lang="nl-NL"/>
              <a:pPr>
                <a:defRPr/>
              </a:pPr>
              <a:t>‹nr.›</a:t>
            </a:fld>
            <a:endParaRPr lang="nl-NL"/>
          </a:p>
        </p:txBody>
      </p:sp>
    </p:spTree>
    <p:extLst>
      <p:ext uri="{BB962C8B-B14F-4D97-AF65-F5344CB8AC3E}">
        <p14:creationId xmlns:p14="http://schemas.microsoft.com/office/powerpoint/2010/main" val="2861457736"/>
      </p:ext>
    </p:extLst>
  </p:cSld>
  <p:clrMapOvr>
    <a:masterClrMapping/>
  </p:clrMapOvr>
  <p:transition xmlns:p14="http://schemas.microsoft.com/office/powerpoint/2010/main" spd="slow">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Titelstijl van model bewerken</a:t>
            </a:r>
            <a:endParaRPr lang="nl-NL"/>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126F6F2C-BF2B-495E-A25C-42085ECBFFC5}" type="datetime1">
              <a:rPr lang="nl-NL"/>
              <a:pPr>
                <a:defRPr/>
              </a:pPr>
              <a:t>14-10-16</a:t>
            </a:fld>
            <a:endParaRPr lang="nl-NL"/>
          </a:p>
        </p:txBody>
      </p:sp>
      <p:sp>
        <p:nvSpPr>
          <p:cNvPr id="8"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9"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455CCC0D-E237-43B4-934E-138561BC4DB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xmlns:p14="http://schemas.microsoft.com/office/powerpoint/2010/main" spd="slow">
    <p:randomBar dir="vert"/>
  </p:transition>
  <p:txStyles>
    <p:titleStyle>
      <a:lvl1pPr algn="l" defTabSz="457200" rtl="0" eaLnBrk="1" fontAlgn="base" hangingPunct="1">
        <a:spcBef>
          <a:spcPct val="0"/>
        </a:spcBef>
        <a:spcAft>
          <a:spcPct val="0"/>
        </a:spcAft>
        <a:defRPr sz="2400" b="1">
          <a:solidFill>
            <a:srgbClr val="1480B9"/>
          </a:solidFill>
          <a:latin typeface="+mj-lt"/>
          <a:ea typeface="+mj-ea"/>
          <a:cs typeface="+mj-cs"/>
        </a:defRPr>
      </a:lvl1pPr>
      <a:lvl2pPr algn="l" defTabSz="457200" rtl="0" eaLnBrk="1" fontAlgn="base" hangingPunct="1">
        <a:spcBef>
          <a:spcPct val="0"/>
        </a:spcBef>
        <a:spcAft>
          <a:spcPct val="0"/>
        </a:spcAft>
        <a:defRPr sz="2400" b="1">
          <a:solidFill>
            <a:srgbClr val="1480B9"/>
          </a:solidFill>
          <a:latin typeface="Arial" charset="0"/>
          <a:ea typeface="MS PGothic" pitchFamily="34" charset="-128"/>
        </a:defRPr>
      </a:lvl2pPr>
      <a:lvl3pPr algn="l" defTabSz="457200" rtl="0" eaLnBrk="1" fontAlgn="base" hangingPunct="1">
        <a:spcBef>
          <a:spcPct val="0"/>
        </a:spcBef>
        <a:spcAft>
          <a:spcPct val="0"/>
        </a:spcAft>
        <a:defRPr sz="2400" b="1">
          <a:solidFill>
            <a:srgbClr val="1480B9"/>
          </a:solidFill>
          <a:latin typeface="Arial" charset="0"/>
          <a:ea typeface="MS PGothic" pitchFamily="34" charset="-128"/>
        </a:defRPr>
      </a:lvl3pPr>
      <a:lvl4pPr algn="l" defTabSz="457200" rtl="0" eaLnBrk="1" fontAlgn="base" hangingPunct="1">
        <a:spcBef>
          <a:spcPct val="0"/>
        </a:spcBef>
        <a:spcAft>
          <a:spcPct val="0"/>
        </a:spcAft>
        <a:defRPr sz="2400" b="1">
          <a:solidFill>
            <a:srgbClr val="1480B9"/>
          </a:solidFill>
          <a:latin typeface="Arial" charset="0"/>
          <a:ea typeface="MS PGothic" pitchFamily="34" charset="-128"/>
        </a:defRPr>
      </a:lvl4pPr>
      <a:lvl5pPr algn="l" defTabSz="457200" rtl="0" eaLnBrk="1" fontAlgn="base" hangingPunct="1">
        <a:spcBef>
          <a:spcPct val="0"/>
        </a:spcBef>
        <a:spcAft>
          <a:spcPct val="0"/>
        </a:spcAft>
        <a:defRPr sz="2400" b="1">
          <a:solidFill>
            <a:srgbClr val="1480B9"/>
          </a:solidFill>
          <a:latin typeface="Arial" charset="0"/>
          <a:ea typeface="MS PGothic" pitchFamily="34" charset="-128"/>
        </a:defRPr>
      </a:lvl5pPr>
      <a:lvl6pPr marL="457200" algn="l" defTabSz="457200" rtl="0" eaLnBrk="1" fontAlgn="base" hangingPunct="1">
        <a:spcBef>
          <a:spcPct val="0"/>
        </a:spcBef>
        <a:spcAft>
          <a:spcPct val="0"/>
        </a:spcAft>
        <a:defRPr sz="2400" b="1">
          <a:solidFill>
            <a:srgbClr val="1480B9"/>
          </a:solidFill>
          <a:latin typeface="Arial" charset="0"/>
          <a:ea typeface="MS PGothic" pitchFamily="34" charset="-128"/>
        </a:defRPr>
      </a:lvl6pPr>
      <a:lvl7pPr marL="914400" algn="l" defTabSz="457200" rtl="0" eaLnBrk="1" fontAlgn="base" hangingPunct="1">
        <a:spcBef>
          <a:spcPct val="0"/>
        </a:spcBef>
        <a:spcAft>
          <a:spcPct val="0"/>
        </a:spcAft>
        <a:defRPr sz="2400" b="1">
          <a:solidFill>
            <a:srgbClr val="1480B9"/>
          </a:solidFill>
          <a:latin typeface="Arial" charset="0"/>
          <a:ea typeface="MS PGothic" pitchFamily="34" charset="-128"/>
        </a:defRPr>
      </a:lvl7pPr>
      <a:lvl8pPr marL="1371600" algn="l" defTabSz="457200" rtl="0" eaLnBrk="1" fontAlgn="base" hangingPunct="1">
        <a:spcBef>
          <a:spcPct val="0"/>
        </a:spcBef>
        <a:spcAft>
          <a:spcPct val="0"/>
        </a:spcAft>
        <a:defRPr sz="2400" b="1">
          <a:solidFill>
            <a:srgbClr val="1480B9"/>
          </a:solidFill>
          <a:latin typeface="Arial" charset="0"/>
          <a:ea typeface="MS PGothic" pitchFamily="34" charset="-128"/>
        </a:defRPr>
      </a:lvl8pPr>
      <a:lvl9pPr marL="1828800" algn="l" defTabSz="457200" rtl="0" eaLnBrk="1" fontAlgn="base" hangingPunct="1">
        <a:spcBef>
          <a:spcPct val="0"/>
        </a:spcBef>
        <a:spcAft>
          <a:spcPct val="0"/>
        </a:spcAft>
        <a:defRPr sz="2400" b="1">
          <a:solidFill>
            <a:srgbClr val="1480B9"/>
          </a:solidFill>
          <a:latin typeface="Arial" charset="0"/>
          <a:ea typeface="MS PGothic" pitchFamily="34" charset="-128"/>
        </a:defRPr>
      </a:lvl9pPr>
    </p:titleStyle>
    <p:bodyStyle>
      <a:lvl1pPr marL="342900" indent="-342900" algn="l" defTabSz="457200" rtl="0" eaLnBrk="1" fontAlgn="base" hangingPunct="1">
        <a:spcBef>
          <a:spcPct val="20000"/>
        </a:spcBef>
        <a:spcAft>
          <a:spcPct val="0"/>
        </a:spcAft>
        <a:buClr>
          <a:srgbClr val="1480B9"/>
        </a:buClr>
        <a:buFont typeface="Arial" charset="0"/>
        <a:buChar char="•"/>
        <a:defRPr lang="en-US" sz="2000" dirty="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lang="en-US" sz="2000" dirty="0">
          <a:solidFill>
            <a:srgbClr val="D92760"/>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lang="en-US" sz="2000" dirty="0">
          <a:solidFill>
            <a:srgbClr val="1480B9"/>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lang="en-US" sz="2000" dirty="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lang="nl-NL" sz="2000" dirty="0">
          <a:solidFill>
            <a:schemeClr val="tx1"/>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16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16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16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16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Titelstijl van model bewerken</a:t>
            </a:r>
            <a:endParaRPr lang="nl-NL"/>
          </a:p>
        </p:txBody>
      </p:sp>
      <p:sp>
        <p:nvSpPr>
          <p:cNvPr id="2051"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AD24DB83-7603-4439-9D77-FB256693F79D}" type="datetime1">
              <a:rPr lang="nl-NL"/>
              <a:pPr>
                <a:defRPr/>
              </a:pPr>
              <a:t>14-10-16</a:t>
            </a:fld>
            <a:endParaRPr lang="nl-NL"/>
          </a:p>
        </p:txBody>
      </p:sp>
      <p:sp>
        <p:nvSpPr>
          <p:cNvPr id="8"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9"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5594C818-ED2F-4DD1-B1DF-52FCF3A9D4ED}"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98" r:id="rId1"/>
  </p:sldLayoutIdLst>
  <p:transition xmlns:p14="http://schemas.microsoft.com/office/powerpoint/2010/main" spd="slow">
    <p:randomBar dir="vert"/>
  </p:transition>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MS PGothic" pitchFamily="34" charset="-128"/>
        </a:defRPr>
      </a:lvl2pPr>
      <a:lvl3pPr algn="ctr" defTabSz="457200" rtl="0" eaLnBrk="0" fontAlgn="base" hangingPunct="0">
        <a:spcBef>
          <a:spcPct val="0"/>
        </a:spcBef>
        <a:spcAft>
          <a:spcPct val="0"/>
        </a:spcAft>
        <a:defRPr sz="4400">
          <a:solidFill>
            <a:schemeClr val="tx1"/>
          </a:solidFill>
          <a:latin typeface="Arial" charset="0"/>
          <a:ea typeface="MS PGothic" pitchFamily="34" charset="-128"/>
        </a:defRPr>
      </a:lvl3pPr>
      <a:lvl4pPr algn="ctr" defTabSz="457200" rtl="0" eaLnBrk="0" fontAlgn="base" hangingPunct="0">
        <a:spcBef>
          <a:spcPct val="0"/>
        </a:spcBef>
        <a:spcAft>
          <a:spcPct val="0"/>
        </a:spcAft>
        <a:defRPr sz="4400">
          <a:solidFill>
            <a:schemeClr val="tx1"/>
          </a:solidFill>
          <a:latin typeface="Arial" charset="0"/>
          <a:ea typeface="MS PGothic" pitchFamily="34" charset="-128"/>
        </a:defRPr>
      </a:lvl4pPr>
      <a:lvl5pPr algn="ctr" defTabSz="457200" rtl="0" eaLnBrk="0" fontAlgn="base" hangingPunct="0">
        <a:spcBef>
          <a:spcPct val="0"/>
        </a:spcBef>
        <a:spcAft>
          <a:spcPct val="0"/>
        </a:spcAft>
        <a:defRPr sz="4400">
          <a:solidFill>
            <a:schemeClr val="tx1"/>
          </a:solidFill>
          <a:latin typeface="Arial"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nd diagonale hoek rechthoek 6"/>
          <p:cNvSpPr/>
          <p:nvPr/>
        </p:nvSpPr>
        <p:spPr>
          <a:xfrm>
            <a:off x="164593"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800">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fontAlgn="base">
              <a:spcBef>
                <a:spcPct val="0"/>
              </a:spcBef>
              <a:spcAft>
                <a:spcPct val="0"/>
              </a:spcAft>
              <a:defRPr/>
            </a:pPr>
            <a:r>
              <a:rPr lang="nl-NL">
                <a:solidFill>
                  <a:srgbClr val="676A55">
                    <a:tint val="60000"/>
                    <a:satMod val="155000"/>
                  </a:srgbClr>
                </a:solidFill>
                <a:latin typeface="Verdana" pitchFamily="34" charset="0"/>
                <a:cs typeface="Arial" charset="0"/>
              </a:rPr>
              <a:t>© Hiemstra &amp; De Vries</a:t>
            </a: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r" fontAlgn="base">
              <a:spcBef>
                <a:spcPct val="0"/>
              </a:spcBef>
              <a:spcAft>
                <a:spcPct val="0"/>
              </a:spcAft>
            </a:pPr>
            <a:fld id="{54AB02A5-4FE5-49D9-9E24-09F23B90C450}" type="datetimeFigureOut">
              <a:rPr lang="en-US" smtClean="0">
                <a:solidFill>
                  <a:srgbClr val="676A55">
                    <a:tint val="60000"/>
                    <a:satMod val="155000"/>
                  </a:srgbClr>
                </a:solidFill>
                <a:latin typeface="Verdana" pitchFamily="34" charset="0"/>
                <a:cs typeface="Arial" charset="0"/>
              </a:rPr>
              <a:pPr algn="r" fontAlgn="base">
                <a:spcBef>
                  <a:spcPct val="0"/>
                </a:spcBef>
                <a:spcAft>
                  <a:spcPct val="0"/>
                </a:spcAft>
              </a:pPr>
              <a:t>14-10-16</a:t>
            </a:fld>
            <a:endParaRPr lang="en-US" sz="1200">
              <a:solidFill>
                <a:srgbClr val="676A55">
                  <a:shade val="50000"/>
                </a:srgbClr>
              </a:solidFill>
              <a:latin typeface="Verdana" pitchFamily="34" charset="0"/>
              <a:cs typeface="Arial" charset="0"/>
            </a:endParaRPr>
          </a:p>
        </p:txBody>
      </p:sp>
      <p:sp>
        <p:nvSpPr>
          <p:cNvPr id="23" name="Tijdelijke aanduiding voor dianummer 22"/>
          <p:cNvSpPr>
            <a:spLocks noGrp="1"/>
          </p:cNvSpPr>
          <p:nvPr>
            <p:ph type="sldNum" sz="quarter" idx="4"/>
          </p:nvPr>
        </p:nvSpPr>
        <p:spPr>
          <a:xfrm>
            <a:off x="8638953"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fontAlgn="base">
              <a:spcBef>
                <a:spcPct val="0"/>
              </a:spcBef>
              <a:spcAft>
                <a:spcPct val="0"/>
              </a:spcAft>
              <a:defRPr/>
            </a:pPr>
            <a:r>
              <a:rPr lang="nl-NL">
                <a:solidFill>
                  <a:srgbClr val="EAEBDE">
                    <a:shade val="90000"/>
                  </a:srgbClr>
                </a:solidFill>
                <a:latin typeface="Verdana" pitchFamily="34" charset="0"/>
                <a:cs typeface="Arial" charset="0"/>
              </a:rPr>
              <a:t>pagina </a:t>
            </a:r>
            <a:fld id="{A7371795-2702-46D0-9B42-7FF2EFBFB7F4}" type="slidenum">
              <a:rPr lang="nl-NL" smtClean="0">
                <a:solidFill>
                  <a:srgbClr val="EAEBDE">
                    <a:shade val="90000"/>
                  </a:srgbClr>
                </a:solidFill>
                <a:latin typeface="Verdana" pitchFamily="34" charset="0"/>
                <a:cs typeface="Arial" charset="0"/>
              </a:rPr>
              <a:pPr fontAlgn="base">
                <a:spcBef>
                  <a:spcPct val="0"/>
                </a:spcBef>
                <a:spcAft>
                  <a:spcPct val="0"/>
                </a:spcAft>
                <a:defRPr/>
              </a:pPr>
              <a:t>‹nr.›</a:t>
            </a:fld>
            <a:endParaRPr lang="nl-NL">
              <a:solidFill>
                <a:srgbClr val="EAEBDE">
                  <a:shade val="90000"/>
                </a:srgbClr>
              </a:solidFill>
              <a:latin typeface="Verdana" pitchFamily="34" charset="0"/>
              <a:cs typeface="Arial" charset="0"/>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978212448"/>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marL="54863"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093" indent="-292093"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64" indent="-228594"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40" indent="-192020"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15" indent="-182876"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690" indent="-182876"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566" indent="-173732"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41" indent="-173732"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17" indent="-173732"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192" indent="-173732"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8"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2"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hidden">
          <a:xfrm>
            <a:off x="4764" y="6424615"/>
            <a:ext cx="9139237" cy="43338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sp>
        <p:nvSpPr>
          <p:cNvPr id="1060" name="Rectangle 36"/>
          <p:cNvSpPr>
            <a:spLocks noChangeArrowheads="1"/>
          </p:cNvSpPr>
          <p:nvPr/>
        </p:nvSpPr>
        <p:spPr bwMode="gray">
          <a:xfrm>
            <a:off x="1155700" y="0"/>
            <a:ext cx="7988300" cy="857250"/>
          </a:xfrm>
          <a:prstGeom prst="rect">
            <a:avLst/>
          </a:prstGeom>
          <a:solidFill>
            <a:srgbClr val="ED1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1350"/>
          </a:p>
        </p:txBody>
      </p:sp>
      <p:pic>
        <p:nvPicPr>
          <p:cNvPr id="1061" name="Picture 37" descr="Logo_Breda_PMS_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327026" y="6529388"/>
            <a:ext cx="1666875" cy="220662"/>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1260475" y="1452563"/>
            <a:ext cx="7416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32" name="Rectangle 8"/>
          <p:cNvSpPr>
            <a:spLocks noGrp="1" noChangeArrowheads="1"/>
          </p:cNvSpPr>
          <p:nvPr>
            <p:ph type="title"/>
          </p:nvPr>
        </p:nvSpPr>
        <p:spPr bwMode="white">
          <a:xfrm>
            <a:off x="1270001" y="19050"/>
            <a:ext cx="74072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Tree>
    <p:extLst>
      <p:ext uri="{BB962C8B-B14F-4D97-AF65-F5344CB8AC3E}">
        <p14:creationId xmlns:p14="http://schemas.microsoft.com/office/powerpoint/2010/main" val="1521367190"/>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fontAlgn="base" hangingPunct="1">
        <a:spcBef>
          <a:spcPct val="0"/>
        </a:spcBef>
        <a:spcAft>
          <a:spcPct val="0"/>
        </a:spcAft>
        <a:defRPr sz="2550" b="1">
          <a:solidFill>
            <a:schemeClr val="tx2"/>
          </a:solidFill>
          <a:latin typeface="+mj-lt"/>
          <a:ea typeface="+mj-ea"/>
          <a:cs typeface="+mj-cs"/>
        </a:defRPr>
      </a:lvl1pPr>
      <a:lvl2pPr algn="l" rtl="0" eaLnBrk="1" fontAlgn="base" hangingPunct="1">
        <a:spcBef>
          <a:spcPct val="0"/>
        </a:spcBef>
        <a:spcAft>
          <a:spcPct val="0"/>
        </a:spcAft>
        <a:defRPr sz="2550" b="1">
          <a:solidFill>
            <a:schemeClr val="tx2"/>
          </a:solidFill>
          <a:latin typeface="Arial" charset="0"/>
        </a:defRPr>
      </a:lvl2pPr>
      <a:lvl3pPr algn="l" rtl="0" eaLnBrk="1" fontAlgn="base" hangingPunct="1">
        <a:spcBef>
          <a:spcPct val="0"/>
        </a:spcBef>
        <a:spcAft>
          <a:spcPct val="0"/>
        </a:spcAft>
        <a:defRPr sz="2550" b="1">
          <a:solidFill>
            <a:schemeClr val="tx2"/>
          </a:solidFill>
          <a:latin typeface="Arial" charset="0"/>
        </a:defRPr>
      </a:lvl3pPr>
      <a:lvl4pPr algn="l" rtl="0" eaLnBrk="1" fontAlgn="base" hangingPunct="1">
        <a:spcBef>
          <a:spcPct val="0"/>
        </a:spcBef>
        <a:spcAft>
          <a:spcPct val="0"/>
        </a:spcAft>
        <a:defRPr sz="2550" b="1">
          <a:solidFill>
            <a:schemeClr val="tx2"/>
          </a:solidFill>
          <a:latin typeface="Arial" charset="0"/>
        </a:defRPr>
      </a:lvl4pPr>
      <a:lvl5pPr algn="l" rtl="0" eaLnBrk="1" fontAlgn="base" hangingPunct="1">
        <a:spcBef>
          <a:spcPct val="0"/>
        </a:spcBef>
        <a:spcAft>
          <a:spcPct val="0"/>
        </a:spcAft>
        <a:defRPr sz="2550" b="1">
          <a:solidFill>
            <a:schemeClr val="tx2"/>
          </a:solidFill>
          <a:latin typeface="Arial" charset="0"/>
        </a:defRPr>
      </a:lvl5pPr>
      <a:lvl6pPr marL="342900" algn="l" rtl="0" eaLnBrk="1" fontAlgn="base" hangingPunct="1">
        <a:spcBef>
          <a:spcPct val="0"/>
        </a:spcBef>
        <a:spcAft>
          <a:spcPct val="0"/>
        </a:spcAft>
        <a:defRPr sz="2550" b="1">
          <a:solidFill>
            <a:schemeClr val="tx2"/>
          </a:solidFill>
          <a:latin typeface="Arial" charset="0"/>
        </a:defRPr>
      </a:lvl6pPr>
      <a:lvl7pPr marL="685800" algn="l" rtl="0" eaLnBrk="1" fontAlgn="base" hangingPunct="1">
        <a:spcBef>
          <a:spcPct val="0"/>
        </a:spcBef>
        <a:spcAft>
          <a:spcPct val="0"/>
        </a:spcAft>
        <a:defRPr sz="2550" b="1">
          <a:solidFill>
            <a:schemeClr val="tx2"/>
          </a:solidFill>
          <a:latin typeface="Arial" charset="0"/>
        </a:defRPr>
      </a:lvl7pPr>
      <a:lvl8pPr marL="1028700" algn="l" rtl="0" eaLnBrk="1" fontAlgn="base" hangingPunct="1">
        <a:spcBef>
          <a:spcPct val="0"/>
        </a:spcBef>
        <a:spcAft>
          <a:spcPct val="0"/>
        </a:spcAft>
        <a:defRPr sz="2550" b="1">
          <a:solidFill>
            <a:schemeClr val="tx2"/>
          </a:solidFill>
          <a:latin typeface="Arial" charset="0"/>
        </a:defRPr>
      </a:lvl8pPr>
      <a:lvl9pPr marL="1371600" algn="l" rtl="0" eaLnBrk="1" fontAlgn="base" hangingPunct="1">
        <a:spcBef>
          <a:spcPct val="0"/>
        </a:spcBef>
        <a:spcAft>
          <a:spcPct val="0"/>
        </a:spcAft>
        <a:defRPr sz="2550" b="1">
          <a:solidFill>
            <a:schemeClr val="tx2"/>
          </a:solidFill>
          <a:latin typeface="Arial" charset="0"/>
        </a:defRPr>
      </a:lvl9pPr>
    </p:titleStyle>
    <p:bodyStyle>
      <a:lvl1pPr marL="142875" indent="-142875" algn="l" rtl="0" eaLnBrk="1" fontAlgn="base" hangingPunct="1">
        <a:spcBef>
          <a:spcPct val="20000"/>
        </a:spcBef>
        <a:spcAft>
          <a:spcPct val="0"/>
        </a:spcAft>
        <a:buClr>
          <a:schemeClr val="tx1"/>
        </a:buClr>
        <a:buChar char="•"/>
        <a:defRPr sz="1500">
          <a:solidFill>
            <a:schemeClr val="tx1"/>
          </a:solidFill>
          <a:latin typeface="+mn-lt"/>
          <a:ea typeface="+mn-ea"/>
          <a:cs typeface="+mn-cs"/>
        </a:defRPr>
      </a:lvl1pPr>
      <a:lvl2pPr marL="357188" indent="-114300" algn="l" rtl="0" eaLnBrk="1" fontAlgn="base" hangingPunct="1">
        <a:lnSpc>
          <a:spcPct val="120000"/>
        </a:lnSpc>
        <a:spcBef>
          <a:spcPct val="20000"/>
        </a:spcBef>
        <a:spcAft>
          <a:spcPct val="0"/>
        </a:spcAft>
        <a:buClr>
          <a:schemeClr val="tx1"/>
        </a:buClr>
        <a:buChar char="•"/>
        <a:defRPr>
          <a:solidFill>
            <a:schemeClr val="tx1"/>
          </a:solidFill>
          <a:latin typeface="+mn-lt"/>
        </a:defRPr>
      </a:lvl2pPr>
      <a:lvl3pPr marL="607219" indent="-115491" algn="l" rtl="0" eaLnBrk="1" fontAlgn="base" hangingPunct="1">
        <a:lnSpc>
          <a:spcPct val="120000"/>
        </a:lnSpc>
        <a:spcBef>
          <a:spcPct val="20000"/>
        </a:spcBef>
        <a:spcAft>
          <a:spcPct val="0"/>
        </a:spcAft>
        <a:buClr>
          <a:schemeClr val="tx1"/>
        </a:buClr>
        <a:buChar char="•"/>
        <a:defRPr>
          <a:solidFill>
            <a:schemeClr val="tx1"/>
          </a:solidFill>
          <a:latin typeface="+mn-lt"/>
        </a:defRPr>
      </a:lvl3pPr>
      <a:lvl4pPr marL="871538" indent="-129779" algn="l" rtl="0" eaLnBrk="1" fontAlgn="base" hangingPunct="1">
        <a:lnSpc>
          <a:spcPct val="120000"/>
        </a:lnSpc>
        <a:spcBef>
          <a:spcPct val="20000"/>
        </a:spcBef>
        <a:spcAft>
          <a:spcPct val="0"/>
        </a:spcAft>
        <a:buClr>
          <a:schemeClr val="tx1"/>
        </a:buClr>
        <a:buChar char="•"/>
        <a:defRPr>
          <a:solidFill>
            <a:schemeClr val="tx1"/>
          </a:solidFill>
          <a:latin typeface="+mn-lt"/>
        </a:defRPr>
      </a:lvl4pPr>
      <a:lvl5pPr marL="1143000" indent="-136922" algn="l" rtl="0" eaLnBrk="1" fontAlgn="base" hangingPunct="1">
        <a:lnSpc>
          <a:spcPct val="120000"/>
        </a:lnSpc>
        <a:spcBef>
          <a:spcPct val="20000"/>
        </a:spcBef>
        <a:spcAft>
          <a:spcPct val="0"/>
        </a:spcAft>
        <a:buClr>
          <a:schemeClr val="tx1"/>
        </a:buClr>
        <a:buChar char="•"/>
        <a:defRPr>
          <a:solidFill>
            <a:schemeClr val="tx1"/>
          </a:solidFill>
          <a:latin typeface="+mn-lt"/>
        </a:defRPr>
      </a:lvl5pPr>
      <a:lvl6pPr marL="1485900" indent="-136922" algn="l" rtl="0" eaLnBrk="1" fontAlgn="base" hangingPunct="1">
        <a:lnSpc>
          <a:spcPct val="120000"/>
        </a:lnSpc>
        <a:spcBef>
          <a:spcPct val="20000"/>
        </a:spcBef>
        <a:spcAft>
          <a:spcPct val="0"/>
        </a:spcAft>
        <a:buClr>
          <a:schemeClr val="tx1"/>
        </a:buClr>
        <a:buChar char="•"/>
        <a:defRPr>
          <a:solidFill>
            <a:schemeClr val="tx1"/>
          </a:solidFill>
          <a:latin typeface="+mn-lt"/>
        </a:defRPr>
      </a:lvl6pPr>
      <a:lvl7pPr marL="1828800" indent="-136922" algn="l" rtl="0" eaLnBrk="1" fontAlgn="base" hangingPunct="1">
        <a:lnSpc>
          <a:spcPct val="120000"/>
        </a:lnSpc>
        <a:spcBef>
          <a:spcPct val="20000"/>
        </a:spcBef>
        <a:spcAft>
          <a:spcPct val="0"/>
        </a:spcAft>
        <a:buClr>
          <a:schemeClr val="tx1"/>
        </a:buClr>
        <a:buChar char="•"/>
        <a:defRPr>
          <a:solidFill>
            <a:schemeClr val="tx1"/>
          </a:solidFill>
          <a:latin typeface="+mn-lt"/>
        </a:defRPr>
      </a:lvl7pPr>
      <a:lvl8pPr marL="2171700" indent="-136922" algn="l" rtl="0" eaLnBrk="1" fontAlgn="base" hangingPunct="1">
        <a:lnSpc>
          <a:spcPct val="120000"/>
        </a:lnSpc>
        <a:spcBef>
          <a:spcPct val="20000"/>
        </a:spcBef>
        <a:spcAft>
          <a:spcPct val="0"/>
        </a:spcAft>
        <a:buClr>
          <a:schemeClr val="tx1"/>
        </a:buClr>
        <a:buChar char="•"/>
        <a:defRPr>
          <a:solidFill>
            <a:schemeClr val="tx1"/>
          </a:solidFill>
          <a:latin typeface="+mn-lt"/>
        </a:defRPr>
      </a:lvl8pPr>
      <a:lvl9pPr marL="2514600" indent="-136922" algn="l" rtl="0" eaLnBrk="1" fontAlgn="base" hangingPunct="1">
        <a:lnSpc>
          <a:spcPct val="120000"/>
        </a:lnSpc>
        <a:spcBef>
          <a:spcPct val="20000"/>
        </a:spcBef>
        <a:spcAft>
          <a:spcPct val="0"/>
        </a:spcAft>
        <a:buClr>
          <a:schemeClr val="tx1"/>
        </a:buClr>
        <a:buChar char="•"/>
        <a:defRPr>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kstvak 7"/>
          <p:cNvSpPr txBox="1"/>
          <p:nvPr/>
        </p:nvSpPr>
        <p:spPr>
          <a:xfrm>
            <a:off x="6193237" y="1623431"/>
            <a:ext cx="1132041" cy="3323987"/>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tx2">
                    <a:lumMod val="75000"/>
                  </a:schemeClr>
                </a:solidFill>
              </a:rPr>
              <a:t>Benodigd</a:t>
            </a:r>
          </a:p>
          <a:p>
            <a:pPr defTabSz="685800" fontAlgn="auto">
              <a:spcBef>
                <a:spcPts val="0"/>
              </a:spcBef>
              <a:spcAft>
                <a:spcPts val="0"/>
              </a:spcAft>
            </a:pPr>
            <a:r>
              <a:rPr lang="nl-NL" sz="1350" b="1" kern="0" dirty="0">
                <a:solidFill>
                  <a:schemeClr val="tx2">
                    <a:lumMod val="75000"/>
                  </a:schemeClr>
                </a:solidFill>
              </a:rPr>
              <a:t>vertrouwen</a:t>
            </a:r>
            <a:endParaRPr lang="nl-NL" b="1" kern="0" dirty="0">
              <a:solidFill>
                <a:schemeClr val="tx2">
                  <a:lumMod val="75000"/>
                </a:schemeClr>
              </a:solidFill>
            </a:endParaRPr>
          </a:p>
          <a:p>
            <a:pPr defTabSz="685800" fontAlgn="auto">
              <a:spcBef>
                <a:spcPts val="0"/>
              </a:spcBef>
              <a:spcAft>
                <a:spcPts val="0"/>
              </a:spcAft>
            </a:pPr>
            <a:endParaRPr lang="nl-NL" kern="0" dirty="0">
              <a:solidFill>
                <a:schemeClr val="tx2">
                  <a:lumMod val="75000"/>
                </a:schemeClr>
              </a:solidFill>
            </a:endParaRPr>
          </a:p>
          <a:p>
            <a:pPr defTabSz="685800" fontAlgn="auto">
              <a:spcBef>
                <a:spcPts val="0"/>
              </a:spcBef>
              <a:spcAft>
                <a:spcPts val="0"/>
              </a:spcAft>
            </a:pPr>
            <a:r>
              <a:rPr lang="nl-NL" sz="1350" b="1" i="1" kern="0" dirty="0">
                <a:solidFill>
                  <a:schemeClr val="tx2">
                    <a:lumMod val="75000"/>
                  </a:schemeClr>
                </a:solidFill>
              </a:rPr>
              <a:t> </a:t>
            </a:r>
            <a:r>
              <a:rPr lang="nl-NL" sz="1350" b="1" i="1" kern="0" dirty="0">
                <a:solidFill>
                  <a:srgbClr val="FFFF00"/>
                </a:solidFill>
              </a:rPr>
              <a:t>Hoog </a:t>
            </a:r>
          </a:p>
          <a:p>
            <a:pPr defTabSz="685800" fontAlgn="auto">
              <a:spcBef>
                <a:spcPts val="0"/>
              </a:spcBef>
              <a:spcAft>
                <a:spcPts val="0"/>
              </a:spcAft>
            </a:pPr>
            <a:r>
              <a:rPr lang="nl-NL" sz="1350" b="1" i="1" kern="0" dirty="0">
                <a:solidFill>
                  <a:srgbClr val="FFFF00"/>
                </a:solidFill>
              </a:rPr>
              <a:t> &amp; Breed</a:t>
            </a:r>
            <a:endParaRPr lang="nl-NL" sz="1500" b="1" i="1" kern="0" dirty="0">
              <a:solidFill>
                <a:srgbClr val="FFFF00"/>
              </a:solidFill>
            </a:endParaRPr>
          </a:p>
          <a:p>
            <a:pPr defTabSz="685800" fontAlgn="auto">
              <a:spcBef>
                <a:spcPts val="0"/>
              </a:spcBef>
              <a:spcAft>
                <a:spcPts val="0"/>
              </a:spcAft>
            </a:pPr>
            <a:endParaRPr lang="nl-NL" sz="1500" b="1" i="1" kern="0" dirty="0">
              <a:solidFill>
                <a:schemeClr val="tx2">
                  <a:lumMod val="75000"/>
                </a:schemeClr>
              </a:solidFill>
            </a:endParaRPr>
          </a:p>
          <a:p>
            <a:pPr defTabSz="685800" fontAlgn="auto">
              <a:spcBef>
                <a:spcPts val="0"/>
              </a:spcBef>
              <a:spcAft>
                <a:spcPts val="0"/>
              </a:spcAft>
            </a:pPr>
            <a:endParaRPr lang="nl-NL" sz="1500" b="1" i="1" kern="0" dirty="0">
              <a:solidFill>
                <a:schemeClr val="tx2">
                  <a:lumMod val="75000"/>
                </a:schemeClr>
              </a:solidFill>
            </a:endParaRPr>
          </a:p>
          <a:p>
            <a:pPr defTabSz="685800" fontAlgn="auto">
              <a:spcBef>
                <a:spcPts val="0"/>
              </a:spcBef>
              <a:spcAft>
                <a:spcPts val="0"/>
              </a:spcAft>
            </a:pPr>
            <a:r>
              <a:rPr lang="nl-NL" sz="1350" b="1" i="1" kern="0" dirty="0">
                <a:solidFill>
                  <a:schemeClr val="tx2">
                    <a:lumMod val="75000"/>
                  </a:schemeClr>
                </a:solidFill>
              </a:rPr>
              <a:t> </a:t>
            </a:r>
            <a:r>
              <a:rPr lang="nl-NL" sz="1350" b="1" i="1" kern="0" dirty="0">
                <a:solidFill>
                  <a:srgbClr val="FFC000"/>
                </a:solidFill>
              </a:rPr>
              <a:t>Selectief</a:t>
            </a:r>
          </a:p>
          <a:p>
            <a:pPr defTabSz="685800" fontAlgn="auto">
              <a:spcBef>
                <a:spcPts val="0"/>
              </a:spcBef>
              <a:spcAft>
                <a:spcPts val="0"/>
              </a:spcAft>
            </a:pPr>
            <a:r>
              <a:rPr lang="nl-NL" sz="1350" b="1" i="1" kern="0" dirty="0">
                <a:solidFill>
                  <a:srgbClr val="FFC000"/>
                </a:solidFill>
              </a:rPr>
              <a:t> (naar lead)</a:t>
            </a:r>
            <a:endParaRPr lang="nl-NL" sz="1050" b="1" i="1" kern="0" dirty="0">
              <a:solidFill>
                <a:srgbClr val="FFC000"/>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r>
              <a:rPr lang="nl-NL" sz="1500" b="1" i="1" kern="0" dirty="0">
                <a:solidFill>
                  <a:schemeClr val="tx2">
                    <a:lumMod val="75000"/>
                  </a:schemeClr>
                </a:solidFill>
              </a:rPr>
              <a:t> </a:t>
            </a:r>
            <a:r>
              <a:rPr lang="nl-NL" sz="1350" b="1" i="1" kern="0" dirty="0">
                <a:solidFill>
                  <a:srgbClr val="FF0066"/>
                </a:solidFill>
              </a:rPr>
              <a:t>Behoorlijk </a:t>
            </a:r>
          </a:p>
          <a:p>
            <a:pPr defTabSz="685800" fontAlgn="auto">
              <a:spcBef>
                <a:spcPts val="0"/>
              </a:spcBef>
              <a:spcAft>
                <a:spcPts val="0"/>
              </a:spcAft>
            </a:pPr>
            <a:r>
              <a:rPr lang="nl-NL" sz="1350" b="1" i="1" kern="0" dirty="0">
                <a:solidFill>
                  <a:srgbClr val="FF0066"/>
                </a:solidFill>
              </a:rPr>
              <a:t> &amp; Breed</a:t>
            </a:r>
          </a:p>
        </p:txBody>
      </p:sp>
      <p:sp>
        <p:nvSpPr>
          <p:cNvPr id="9" name="Tekstvak 8"/>
          <p:cNvSpPr txBox="1"/>
          <p:nvPr/>
        </p:nvSpPr>
        <p:spPr>
          <a:xfrm>
            <a:off x="3727264" y="1623431"/>
            <a:ext cx="1146468" cy="3300904"/>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accent1">
                    <a:lumMod val="75000"/>
                  </a:schemeClr>
                </a:solidFill>
              </a:rPr>
              <a:t>Max. aantal</a:t>
            </a:r>
          </a:p>
          <a:p>
            <a:pPr defTabSz="685800" fontAlgn="auto">
              <a:spcBef>
                <a:spcPts val="0"/>
              </a:spcBef>
              <a:spcAft>
                <a:spcPts val="0"/>
              </a:spcAft>
            </a:pPr>
            <a:r>
              <a:rPr lang="nl-NL" sz="1350" b="1" kern="0" dirty="0">
                <a:solidFill>
                  <a:schemeClr val="accent1">
                    <a:lumMod val="75000"/>
                  </a:schemeClr>
                </a:solidFill>
              </a:rPr>
              <a:t>deelnemers</a:t>
            </a:r>
          </a:p>
          <a:p>
            <a:pPr defTabSz="685800" fontAlgn="auto">
              <a:spcBef>
                <a:spcPts val="0"/>
              </a:spcBef>
              <a:spcAft>
                <a:spcPts val="0"/>
              </a:spcAft>
            </a:pPr>
            <a:endParaRPr lang="nl-NL" sz="1350" kern="0" dirty="0">
              <a:solidFill>
                <a:schemeClr val="accent1">
                  <a:lumMod val="75000"/>
                </a:schemeClr>
              </a:solidFill>
            </a:endParaRP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r>
              <a:rPr lang="nl-NL" sz="1350" b="1" i="1" kern="0" dirty="0">
                <a:solidFill>
                  <a:srgbClr val="FFFF00"/>
                </a:solidFill>
              </a:rPr>
              <a:t>  Laag</a:t>
            </a: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r>
              <a:rPr lang="nl-NL" sz="1350" b="1" i="1" kern="0" dirty="0">
                <a:solidFill>
                  <a:schemeClr val="accent1">
                    <a:lumMod val="75000"/>
                  </a:schemeClr>
                </a:solidFill>
              </a:rPr>
              <a:t>  </a:t>
            </a:r>
            <a:r>
              <a:rPr lang="nl-NL" sz="1350" b="1" i="1" kern="0" dirty="0">
                <a:solidFill>
                  <a:srgbClr val="FFC000"/>
                </a:solidFill>
              </a:rPr>
              <a:t>Gematigd</a:t>
            </a:r>
            <a:endParaRPr lang="nl-NL" sz="1500" b="1" i="1" kern="0" dirty="0">
              <a:solidFill>
                <a:srgbClr val="FFC000"/>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sz="1350" b="1" i="1" kern="0" dirty="0">
                <a:solidFill>
                  <a:srgbClr val="FF0066"/>
                </a:solidFill>
              </a:rPr>
              <a:t>  Gematigd</a:t>
            </a:r>
          </a:p>
          <a:p>
            <a:pPr defTabSz="685800" fontAlgn="auto">
              <a:spcBef>
                <a:spcPts val="0"/>
              </a:spcBef>
              <a:spcAft>
                <a:spcPts val="0"/>
              </a:spcAft>
            </a:pPr>
            <a:r>
              <a:rPr lang="nl-NL" sz="1350" b="1" i="1" kern="0" dirty="0">
                <a:solidFill>
                  <a:srgbClr val="FF0066"/>
                </a:solidFill>
              </a:rPr>
              <a:t>   tot veel</a:t>
            </a:r>
          </a:p>
        </p:txBody>
      </p:sp>
      <p:sp>
        <p:nvSpPr>
          <p:cNvPr id="10" name="Tekstvak 9"/>
          <p:cNvSpPr txBox="1"/>
          <p:nvPr/>
        </p:nvSpPr>
        <p:spPr>
          <a:xfrm>
            <a:off x="4958628" y="1623431"/>
            <a:ext cx="1136850" cy="3300904"/>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accent5">
                    <a:lumMod val="50000"/>
                  </a:schemeClr>
                </a:solidFill>
              </a:rPr>
              <a:t>Benodigde</a:t>
            </a:r>
          </a:p>
          <a:p>
            <a:pPr defTabSz="685800" fontAlgn="auto">
              <a:spcBef>
                <a:spcPts val="0"/>
              </a:spcBef>
              <a:spcAft>
                <a:spcPts val="0"/>
              </a:spcAft>
            </a:pPr>
            <a:r>
              <a:rPr lang="nl-NL" sz="1350" b="1" kern="0" dirty="0">
                <a:solidFill>
                  <a:schemeClr val="accent5">
                    <a:lumMod val="50000"/>
                  </a:schemeClr>
                </a:solidFill>
              </a:rPr>
              <a:t>consensus</a:t>
            </a:r>
          </a:p>
          <a:p>
            <a:pPr defTabSz="685800" fontAlgn="auto">
              <a:spcBef>
                <a:spcPts val="0"/>
              </a:spcBef>
              <a:spcAft>
                <a:spcPts val="0"/>
              </a:spcAft>
            </a:pPr>
            <a:endParaRPr lang="nl-NL" sz="1350" kern="0" dirty="0">
              <a:solidFill>
                <a:schemeClr val="accent5">
                  <a:lumMod val="50000"/>
                </a:schemeClr>
              </a:solidFill>
            </a:endParaRPr>
          </a:p>
          <a:p>
            <a:pPr defTabSz="685800" fontAlgn="auto">
              <a:spcBef>
                <a:spcPts val="0"/>
              </a:spcBef>
              <a:spcAft>
                <a:spcPts val="0"/>
              </a:spcAft>
            </a:pPr>
            <a:endParaRPr lang="nl-NL" sz="1350" kern="0" dirty="0">
              <a:solidFill>
                <a:schemeClr val="accent5">
                  <a:lumMod val="50000"/>
                </a:schemeClr>
              </a:solidFill>
            </a:endParaRPr>
          </a:p>
          <a:p>
            <a:pPr defTabSz="685800" fontAlgn="auto">
              <a:spcBef>
                <a:spcPts val="0"/>
              </a:spcBef>
              <a:spcAft>
                <a:spcPts val="0"/>
              </a:spcAft>
            </a:pPr>
            <a:r>
              <a:rPr lang="nl-NL" sz="1350" kern="0" dirty="0">
                <a:solidFill>
                  <a:srgbClr val="FFFF00"/>
                </a:solidFill>
              </a:rPr>
              <a:t>   </a:t>
            </a:r>
            <a:r>
              <a:rPr lang="nl-NL" sz="1350" b="1" i="1" kern="0" dirty="0">
                <a:solidFill>
                  <a:srgbClr val="FFFF00"/>
                </a:solidFill>
              </a:rPr>
              <a:t>Hoog</a:t>
            </a:r>
          </a:p>
          <a:p>
            <a:pPr defTabSz="685800" fontAlgn="auto">
              <a:spcBef>
                <a:spcPts val="0"/>
              </a:spcBef>
              <a:spcAft>
                <a:spcPts val="0"/>
              </a:spcAft>
            </a:pPr>
            <a:endParaRPr lang="nl-NL" sz="1350" b="1" i="1" kern="0" dirty="0">
              <a:solidFill>
                <a:schemeClr val="accent5">
                  <a:lumMod val="50000"/>
                </a:schemeClr>
              </a:solidFill>
            </a:endParaRPr>
          </a:p>
          <a:p>
            <a:pPr defTabSz="685800" fontAlgn="auto">
              <a:spcBef>
                <a:spcPts val="0"/>
              </a:spcBef>
              <a:spcAft>
                <a:spcPts val="0"/>
              </a:spcAft>
            </a:pPr>
            <a:endParaRPr lang="nl-NL" sz="1350" b="1" i="1" kern="0" dirty="0">
              <a:solidFill>
                <a:schemeClr val="accent5">
                  <a:lumMod val="50000"/>
                </a:schemeClr>
              </a:solidFill>
            </a:endParaRPr>
          </a:p>
          <a:p>
            <a:pPr defTabSz="685800" fontAlgn="auto">
              <a:spcBef>
                <a:spcPts val="0"/>
              </a:spcBef>
              <a:spcAft>
                <a:spcPts val="0"/>
              </a:spcAft>
            </a:pPr>
            <a:endParaRPr lang="nl-NL" sz="1350" b="1" i="1" kern="0" dirty="0">
              <a:solidFill>
                <a:schemeClr val="accent5">
                  <a:lumMod val="50000"/>
                </a:schemeClr>
              </a:solidFill>
            </a:endParaRPr>
          </a:p>
          <a:p>
            <a:pPr defTabSz="685800" fontAlgn="auto">
              <a:spcBef>
                <a:spcPts val="0"/>
              </a:spcBef>
              <a:spcAft>
                <a:spcPts val="0"/>
              </a:spcAft>
            </a:pPr>
            <a:r>
              <a:rPr lang="nl-NL" sz="1350" b="1" i="1" kern="0" dirty="0">
                <a:solidFill>
                  <a:schemeClr val="accent5">
                    <a:lumMod val="50000"/>
                  </a:schemeClr>
                </a:solidFill>
              </a:rPr>
              <a:t>   </a:t>
            </a:r>
            <a:r>
              <a:rPr lang="nl-NL" sz="1350" b="1" i="1" kern="0" dirty="0">
                <a:solidFill>
                  <a:srgbClr val="FFC000"/>
                </a:solidFill>
              </a:rPr>
              <a:t>Beperkt</a:t>
            </a:r>
            <a:endParaRPr lang="nl-NL" sz="1500" b="1" i="1" kern="0" dirty="0">
              <a:solidFill>
                <a:srgbClr val="FFC000"/>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r>
              <a:rPr lang="nl-NL" sz="1350" b="1" i="1" kern="0" dirty="0">
                <a:solidFill>
                  <a:schemeClr val="accent5">
                    <a:lumMod val="50000"/>
                  </a:schemeClr>
                </a:solidFill>
              </a:rPr>
              <a:t>   </a:t>
            </a:r>
            <a:r>
              <a:rPr lang="nl-NL" sz="1350" b="1" i="1" kern="0" dirty="0">
                <a:solidFill>
                  <a:srgbClr val="FF0066"/>
                </a:solidFill>
              </a:rPr>
              <a:t>Steun</a:t>
            </a:r>
          </a:p>
          <a:p>
            <a:pPr defTabSz="685800" fontAlgn="auto">
              <a:spcBef>
                <a:spcPts val="0"/>
              </a:spcBef>
              <a:spcAft>
                <a:spcPts val="0"/>
              </a:spcAft>
            </a:pPr>
            <a:r>
              <a:rPr lang="nl-NL" sz="1350" b="1" i="1" kern="0" dirty="0">
                <a:solidFill>
                  <a:srgbClr val="FF0066"/>
                </a:solidFill>
              </a:rPr>
              <a:t>   voor NAO</a:t>
            </a:r>
          </a:p>
        </p:txBody>
      </p:sp>
      <p:sp>
        <p:nvSpPr>
          <p:cNvPr id="11" name="Tekstvak 10"/>
          <p:cNvSpPr txBox="1"/>
          <p:nvPr/>
        </p:nvSpPr>
        <p:spPr>
          <a:xfrm>
            <a:off x="7439287" y="1623431"/>
            <a:ext cx="1636987" cy="3416320"/>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accent4">
                    <a:lumMod val="75000"/>
                  </a:schemeClr>
                </a:solidFill>
              </a:rPr>
              <a:t>Netwerk-</a:t>
            </a:r>
          </a:p>
          <a:p>
            <a:pPr defTabSz="685800" fontAlgn="auto">
              <a:spcBef>
                <a:spcPts val="0"/>
              </a:spcBef>
              <a:spcAft>
                <a:spcPts val="0"/>
              </a:spcAft>
            </a:pPr>
            <a:r>
              <a:rPr lang="nl-NL" sz="1350" b="1" kern="0" dirty="0">
                <a:solidFill>
                  <a:schemeClr val="accent4">
                    <a:lumMod val="75000"/>
                  </a:schemeClr>
                </a:solidFill>
              </a:rPr>
              <a:t>vaardigheid</a:t>
            </a:r>
          </a:p>
          <a:p>
            <a:pPr defTabSz="685800" fontAlgn="auto">
              <a:spcBef>
                <a:spcPts val="0"/>
              </a:spcBef>
              <a:spcAft>
                <a:spcPts val="0"/>
              </a:spcAft>
            </a:pPr>
            <a:endParaRPr lang="nl-NL" sz="1350" kern="0" dirty="0">
              <a:solidFill>
                <a:schemeClr val="accent4">
                  <a:lumMod val="75000"/>
                </a:schemeClr>
              </a:solidFill>
            </a:endParaRPr>
          </a:p>
          <a:p>
            <a:pPr defTabSz="685800" fontAlgn="auto">
              <a:spcBef>
                <a:spcPts val="0"/>
              </a:spcBef>
              <a:spcAft>
                <a:spcPts val="0"/>
              </a:spcAft>
            </a:pPr>
            <a:endParaRPr lang="nl-NL" sz="1350" kern="0" dirty="0">
              <a:solidFill>
                <a:schemeClr val="accent4">
                  <a:lumMod val="75000"/>
                </a:schemeClr>
              </a:solidFill>
            </a:endParaRPr>
          </a:p>
          <a:p>
            <a:pPr defTabSz="685800" fontAlgn="auto">
              <a:spcBef>
                <a:spcPts val="0"/>
              </a:spcBef>
              <a:spcAft>
                <a:spcPts val="0"/>
              </a:spcAft>
            </a:pPr>
            <a:r>
              <a:rPr lang="nl-NL" sz="1350" b="1" i="1" kern="0" dirty="0">
                <a:solidFill>
                  <a:schemeClr val="accent4">
                    <a:lumMod val="75000"/>
                  </a:schemeClr>
                </a:solidFill>
              </a:rPr>
              <a:t> </a:t>
            </a:r>
            <a:r>
              <a:rPr lang="nl-NL" sz="1350" b="1" i="1" kern="0" dirty="0">
                <a:solidFill>
                  <a:srgbClr val="FFFF00"/>
                </a:solidFill>
              </a:rPr>
              <a:t>Gemiddeld: Laag</a:t>
            </a:r>
          </a:p>
          <a:p>
            <a:pPr defTabSz="685800" fontAlgn="auto">
              <a:spcBef>
                <a:spcPts val="0"/>
              </a:spcBef>
              <a:spcAft>
                <a:spcPts val="0"/>
              </a:spcAft>
            </a:pPr>
            <a:r>
              <a:rPr lang="nl-NL" sz="1350" b="1" i="1" kern="0" dirty="0">
                <a:solidFill>
                  <a:srgbClr val="FFFF00"/>
                </a:solidFill>
              </a:rPr>
              <a:t> =&gt; kwetsbaar</a:t>
            </a: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r>
              <a:rPr lang="nl-NL" sz="1350" b="1" i="1" kern="0" dirty="0">
                <a:solidFill>
                  <a:schemeClr val="accent4">
                    <a:lumMod val="75000"/>
                  </a:schemeClr>
                </a:solidFill>
              </a:rPr>
              <a:t> </a:t>
            </a:r>
            <a:r>
              <a:rPr lang="nl-NL" sz="1350" b="1" i="1" kern="0" dirty="0">
                <a:solidFill>
                  <a:srgbClr val="FFC000"/>
                </a:solidFill>
              </a:rPr>
              <a:t>Gematigd</a:t>
            </a: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r>
              <a:rPr lang="nl-NL" sz="1350" b="1" i="1" kern="0" dirty="0">
                <a:solidFill>
                  <a:schemeClr val="accent4">
                    <a:lumMod val="75000"/>
                  </a:schemeClr>
                </a:solidFill>
              </a:rPr>
              <a:t> </a:t>
            </a:r>
            <a:r>
              <a:rPr lang="nl-NL" sz="1350" b="1" i="1" kern="0" dirty="0">
                <a:solidFill>
                  <a:srgbClr val="FF0066"/>
                </a:solidFill>
              </a:rPr>
              <a:t>Hoog</a:t>
            </a:r>
          </a:p>
          <a:p>
            <a:pPr defTabSz="685800" fontAlgn="auto">
              <a:spcBef>
                <a:spcPts val="0"/>
              </a:spcBef>
              <a:spcAft>
                <a:spcPts val="0"/>
              </a:spcAft>
            </a:pPr>
            <a:r>
              <a:rPr lang="nl-NL" sz="1350" b="1" i="1" kern="0" dirty="0">
                <a:solidFill>
                  <a:srgbClr val="FF0066"/>
                </a:solidFill>
              </a:rPr>
              <a:t> (bij joint</a:t>
            </a:r>
          </a:p>
          <a:p>
            <a:pPr defTabSz="685800" fontAlgn="auto">
              <a:spcBef>
                <a:spcPts val="0"/>
              </a:spcBef>
              <a:spcAft>
                <a:spcPts val="0"/>
              </a:spcAft>
            </a:pPr>
            <a:r>
              <a:rPr lang="nl-NL" sz="1350" b="1" i="1" kern="0" dirty="0">
                <a:solidFill>
                  <a:srgbClr val="FF0066"/>
                </a:solidFill>
              </a:rPr>
              <a:t>  </a:t>
            </a:r>
            <a:r>
              <a:rPr lang="nl-NL" sz="1350" b="1" i="1" kern="0" dirty="0" err="1">
                <a:solidFill>
                  <a:srgbClr val="FF0066"/>
                </a:solidFill>
              </a:rPr>
              <a:t>organization</a:t>
            </a:r>
            <a:r>
              <a:rPr lang="nl-NL" sz="1350" b="1" i="1" kern="0" dirty="0">
                <a:solidFill>
                  <a:srgbClr val="FF0066"/>
                </a:solidFill>
              </a:rPr>
              <a:t>)</a:t>
            </a:r>
          </a:p>
        </p:txBody>
      </p:sp>
      <p:cxnSp>
        <p:nvCxnSpPr>
          <p:cNvPr id="13" name="Rechte verbindingslijn 12"/>
          <p:cNvCxnSpPr/>
          <p:nvPr/>
        </p:nvCxnSpPr>
        <p:spPr>
          <a:xfrm>
            <a:off x="4852262" y="1623431"/>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279785" y="1623431"/>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040394" y="1623431"/>
            <a:ext cx="0" cy="3564396"/>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ep 39"/>
          <p:cNvGrpSpPr/>
          <p:nvPr/>
        </p:nvGrpSpPr>
        <p:grpSpPr>
          <a:xfrm>
            <a:off x="1479279" y="2356545"/>
            <a:ext cx="762261" cy="509111"/>
            <a:chOff x="2052702" y="1100348"/>
            <a:chExt cx="815309" cy="432837"/>
          </a:xfrm>
          <a:solidFill>
            <a:srgbClr val="FFFF00"/>
          </a:solidFill>
        </p:grpSpPr>
        <p:sp>
          <p:nvSpPr>
            <p:cNvPr id="30" name="Ovaal 29"/>
            <p:cNvSpPr/>
            <p:nvPr/>
          </p:nvSpPr>
          <p:spPr>
            <a:xfrm>
              <a:off x="2353598" y="1100348"/>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1" name="Ovaal 30"/>
            <p:cNvSpPr/>
            <p:nvPr/>
          </p:nvSpPr>
          <p:spPr>
            <a:xfrm>
              <a:off x="2671525" y="124371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2" name="Ovaal 31"/>
            <p:cNvSpPr/>
            <p:nvPr/>
          </p:nvSpPr>
          <p:spPr>
            <a:xfrm>
              <a:off x="2214325" y="14611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3" name="Ovaal 32"/>
            <p:cNvSpPr/>
            <p:nvPr/>
          </p:nvSpPr>
          <p:spPr>
            <a:xfrm>
              <a:off x="2563975" y="14611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4" name="Ovaal 33"/>
            <p:cNvSpPr/>
            <p:nvPr/>
          </p:nvSpPr>
          <p:spPr>
            <a:xfrm>
              <a:off x="2052702" y="1254042"/>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35" name="Rechte verbindingslijn 34"/>
            <p:cNvCxnSpPr/>
            <p:nvPr/>
          </p:nvCxnSpPr>
          <p:spPr>
            <a:xfrm flipV="1">
              <a:off x="2402883" y="1509360"/>
              <a:ext cx="187734" cy="1114"/>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endCxn id="30" idx="2"/>
            </p:cNvCxnSpPr>
            <p:nvPr/>
          </p:nvCxnSpPr>
          <p:spPr>
            <a:xfrm flipV="1">
              <a:off x="2148904" y="1136352"/>
              <a:ext cx="204694" cy="14480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flipV="1">
              <a:off x="2625752" y="1332805"/>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2155674" y="1322444"/>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2518667" y="1114952"/>
              <a:ext cx="204694" cy="144805"/>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57" name="Groep 56"/>
          <p:cNvGrpSpPr/>
          <p:nvPr/>
        </p:nvGrpSpPr>
        <p:grpSpPr>
          <a:xfrm>
            <a:off x="1352470" y="3350221"/>
            <a:ext cx="958976" cy="484532"/>
            <a:chOff x="1915403" y="984166"/>
            <a:chExt cx="1035082" cy="517007"/>
          </a:xfrm>
          <a:solidFill>
            <a:srgbClr val="FFC000"/>
          </a:solidFill>
        </p:grpSpPr>
        <p:sp>
          <p:nvSpPr>
            <p:cNvPr id="48" name="Ovaal 47"/>
            <p:cNvSpPr/>
            <p:nvPr/>
          </p:nvSpPr>
          <p:spPr>
            <a:xfrm>
              <a:off x="2309775" y="984166"/>
              <a:ext cx="269243" cy="15617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49" name="Ovaal 48"/>
            <p:cNvSpPr/>
            <p:nvPr/>
          </p:nvSpPr>
          <p:spPr>
            <a:xfrm>
              <a:off x="2753999" y="1298841"/>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50" name="Ovaal 49"/>
            <p:cNvSpPr/>
            <p:nvPr/>
          </p:nvSpPr>
          <p:spPr>
            <a:xfrm>
              <a:off x="2170503" y="142916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51" name="Ovaal 50"/>
            <p:cNvSpPr/>
            <p:nvPr/>
          </p:nvSpPr>
          <p:spPr>
            <a:xfrm>
              <a:off x="2498009" y="142916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52" name="Ovaal 51"/>
            <p:cNvSpPr/>
            <p:nvPr/>
          </p:nvSpPr>
          <p:spPr>
            <a:xfrm>
              <a:off x="1915403" y="13094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53" name="Rechte verbindingslijn 52"/>
            <p:cNvCxnSpPr>
              <a:endCxn id="48" idx="2"/>
            </p:cNvCxnSpPr>
            <p:nvPr/>
          </p:nvCxnSpPr>
          <p:spPr>
            <a:xfrm flipV="1">
              <a:off x="2068156" y="1062255"/>
              <a:ext cx="241619" cy="26270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2539778" y="1040868"/>
              <a:ext cx="241619" cy="26270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flipV="1">
              <a:off x="2256542" y="1118897"/>
              <a:ext cx="128649" cy="35988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2474306" y="1108811"/>
              <a:ext cx="128649" cy="359888"/>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 name="Groep 3"/>
          <p:cNvGrpSpPr/>
          <p:nvPr/>
        </p:nvGrpSpPr>
        <p:grpSpPr>
          <a:xfrm>
            <a:off x="1479279" y="4285795"/>
            <a:ext cx="832167" cy="785841"/>
            <a:chOff x="4022944" y="4842009"/>
            <a:chExt cx="764842" cy="821843"/>
          </a:xfrm>
          <a:solidFill>
            <a:srgbClr val="FF0066"/>
          </a:solidFill>
        </p:grpSpPr>
        <p:sp>
          <p:nvSpPr>
            <p:cNvPr id="61" name="Ovaal 60"/>
            <p:cNvSpPr/>
            <p:nvPr/>
          </p:nvSpPr>
          <p:spPr>
            <a:xfrm>
              <a:off x="4317673" y="484200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2" name="Ovaal 61"/>
            <p:cNvSpPr/>
            <p:nvPr/>
          </p:nvSpPr>
          <p:spPr>
            <a:xfrm>
              <a:off x="4591300" y="4940012"/>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3" name="Ovaal 62"/>
            <p:cNvSpPr/>
            <p:nvPr/>
          </p:nvSpPr>
          <p:spPr>
            <a:xfrm>
              <a:off x="4121187" y="510412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4" name="Ovaal 63"/>
            <p:cNvSpPr/>
            <p:nvPr/>
          </p:nvSpPr>
          <p:spPr>
            <a:xfrm>
              <a:off x="4512399" y="512168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5" name="Ovaal 64"/>
            <p:cNvSpPr/>
            <p:nvPr/>
          </p:nvSpPr>
          <p:spPr>
            <a:xfrm>
              <a:off x="4022944" y="493133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66" name="Rechte verbindingslijn 65"/>
            <p:cNvCxnSpPr/>
            <p:nvPr/>
          </p:nvCxnSpPr>
          <p:spPr>
            <a:xfrm flipV="1">
              <a:off x="4330080" y="5162208"/>
              <a:ext cx="187734" cy="1114"/>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flipV="1">
              <a:off x="4570136" y="5004486"/>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a:off x="4049179" y="4951636"/>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a:off x="4463905" y="4883776"/>
              <a:ext cx="225638" cy="8349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flipV="1">
              <a:off x="4092035" y="4891367"/>
              <a:ext cx="225638" cy="8349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a:endCxn id="79" idx="2"/>
            </p:cNvCxnSpPr>
            <p:nvPr/>
          </p:nvCxnSpPr>
          <p:spPr>
            <a:xfrm>
              <a:off x="4417547" y="5031534"/>
              <a:ext cx="9645" cy="632318"/>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79" name="Afgeronde rechthoek 78"/>
            <p:cNvSpPr/>
            <p:nvPr/>
          </p:nvSpPr>
          <p:spPr>
            <a:xfrm>
              <a:off x="4316534" y="5470531"/>
              <a:ext cx="221315" cy="1933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grpSp>
      <p:sp>
        <p:nvSpPr>
          <p:cNvPr id="45" name="Tekstvak 44"/>
          <p:cNvSpPr txBox="1"/>
          <p:nvPr/>
        </p:nvSpPr>
        <p:spPr>
          <a:xfrm>
            <a:off x="306667" y="2345944"/>
            <a:ext cx="1236236" cy="2793072"/>
          </a:xfrm>
          <a:prstGeom prst="rect">
            <a:avLst/>
          </a:prstGeom>
          <a:noFill/>
        </p:spPr>
        <p:txBody>
          <a:bodyPr wrap="none" rtlCol="0">
            <a:spAutoFit/>
          </a:bodyPr>
          <a:lstStyle/>
          <a:p>
            <a:pPr defTabSz="685800" fontAlgn="auto">
              <a:spcBef>
                <a:spcPts val="0"/>
              </a:spcBef>
              <a:spcAft>
                <a:spcPts val="0"/>
              </a:spcAft>
            </a:pPr>
            <a:r>
              <a:rPr lang="nl-NL" b="1" i="1" kern="0" dirty="0">
                <a:solidFill>
                  <a:srgbClr val="FFFF00"/>
                </a:solidFill>
              </a:rPr>
              <a:t>Poolen</a:t>
            </a:r>
            <a:endParaRPr lang="nl-NL" sz="1500" b="1" i="1" kern="0" dirty="0">
              <a:solidFill>
                <a:srgbClr val="FFFF00"/>
              </a:solidFill>
            </a:endParaRPr>
          </a:p>
          <a:p>
            <a:pPr defTabSz="685800" fontAlgn="auto">
              <a:spcBef>
                <a:spcPts val="0"/>
              </a:spcBef>
              <a:spcAft>
                <a:spcPts val="0"/>
              </a:spcAft>
            </a:pPr>
            <a:r>
              <a:rPr lang="nl-NL" sz="1200" b="1" i="1" kern="0" dirty="0">
                <a:solidFill>
                  <a:srgbClr val="FFFF00"/>
                </a:solidFill>
              </a:rPr>
              <a:t>(Netwerk)</a:t>
            </a: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b="1" i="1" kern="0" dirty="0">
                <a:solidFill>
                  <a:srgbClr val="FFC000"/>
                </a:solidFill>
              </a:rPr>
              <a:t>Hosten</a:t>
            </a:r>
            <a:endParaRPr lang="nl-NL" sz="1500" b="1" i="1" kern="0" dirty="0">
              <a:solidFill>
                <a:srgbClr val="FFC000"/>
              </a:solidFill>
            </a:endParaRPr>
          </a:p>
          <a:p>
            <a:pPr defTabSz="685800" fontAlgn="auto">
              <a:spcBef>
                <a:spcPts val="0"/>
              </a:spcBef>
              <a:spcAft>
                <a:spcPts val="0"/>
              </a:spcAft>
            </a:pPr>
            <a:r>
              <a:rPr lang="nl-NL" sz="1200" b="1" i="1" kern="0" dirty="0">
                <a:solidFill>
                  <a:srgbClr val="FFC000"/>
                </a:solidFill>
              </a:rPr>
              <a:t>(Centrum-</a:t>
            </a:r>
          </a:p>
          <a:p>
            <a:pPr defTabSz="685800" fontAlgn="auto">
              <a:spcBef>
                <a:spcPts val="0"/>
              </a:spcBef>
              <a:spcAft>
                <a:spcPts val="0"/>
              </a:spcAft>
            </a:pPr>
            <a:r>
              <a:rPr lang="nl-NL" sz="1200" b="1" i="1" kern="0" dirty="0">
                <a:solidFill>
                  <a:srgbClr val="FFC000"/>
                </a:solidFill>
              </a:rPr>
              <a:t>gemeente)</a:t>
            </a: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b="1" i="1" kern="0" dirty="0">
                <a:solidFill>
                  <a:srgbClr val="FF0066"/>
                </a:solidFill>
              </a:rPr>
              <a:t>Bundelen</a:t>
            </a:r>
          </a:p>
          <a:p>
            <a:pPr defTabSz="685800" fontAlgn="auto">
              <a:spcBef>
                <a:spcPts val="0"/>
              </a:spcBef>
              <a:spcAft>
                <a:spcPts val="0"/>
              </a:spcAft>
            </a:pPr>
            <a:r>
              <a:rPr lang="nl-NL" sz="1200" b="1" i="1" kern="0" dirty="0">
                <a:solidFill>
                  <a:srgbClr val="FF0066"/>
                </a:solidFill>
              </a:rPr>
              <a:t>(Clusteren)</a:t>
            </a:r>
          </a:p>
          <a:p>
            <a:pPr defTabSz="685800" fontAlgn="auto">
              <a:spcBef>
                <a:spcPts val="0"/>
              </a:spcBef>
              <a:spcAft>
                <a:spcPts val="0"/>
              </a:spcAft>
            </a:pPr>
            <a:endParaRPr lang="nl-NL" sz="1350" b="1" kern="0" dirty="0">
              <a:solidFill>
                <a:srgbClr val="C00000"/>
              </a:solidFill>
            </a:endParaRPr>
          </a:p>
        </p:txBody>
      </p:sp>
      <p:cxnSp>
        <p:nvCxnSpPr>
          <p:cNvPr id="58" name="Rechte verbindingslijn 57"/>
          <p:cNvCxnSpPr/>
          <p:nvPr/>
        </p:nvCxnSpPr>
        <p:spPr>
          <a:xfrm>
            <a:off x="3588304" y="1623431"/>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flipH="1">
            <a:off x="2422328" y="2235569"/>
            <a:ext cx="6181321"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kstvak 76"/>
          <p:cNvSpPr txBox="1"/>
          <p:nvPr/>
        </p:nvSpPr>
        <p:spPr>
          <a:xfrm>
            <a:off x="2358457" y="2332110"/>
            <a:ext cx="1326004" cy="2769989"/>
          </a:xfrm>
          <a:prstGeom prst="rect">
            <a:avLst/>
          </a:prstGeom>
          <a:noFill/>
        </p:spPr>
        <p:txBody>
          <a:bodyPr wrap="none" rtlCol="0">
            <a:spAutoFit/>
          </a:bodyPr>
          <a:lstStyle/>
          <a:p>
            <a:pPr defTabSz="685800" fontAlgn="auto">
              <a:spcBef>
                <a:spcPts val="0"/>
              </a:spcBef>
              <a:spcAft>
                <a:spcPts val="0"/>
              </a:spcAft>
            </a:pPr>
            <a:r>
              <a:rPr lang="nl-NL" sz="1500" b="1" kern="0" dirty="0">
                <a:solidFill>
                  <a:srgbClr val="FFFF00"/>
                </a:solidFill>
              </a:rPr>
              <a:t>Shared</a:t>
            </a:r>
          </a:p>
          <a:p>
            <a:pPr defTabSz="685800" fontAlgn="auto">
              <a:spcBef>
                <a:spcPts val="0"/>
              </a:spcBef>
              <a:spcAft>
                <a:spcPts val="0"/>
              </a:spcAft>
            </a:pPr>
            <a:r>
              <a:rPr lang="nl-NL" sz="1500" b="1" kern="0" dirty="0" err="1">
                <a:solidFill>
                  <a:srgbClr val="FFFF00"/>
                </a:solidFill>
              </a:rPr>
              <a:t>governance</a:t>
            </a:r>
            <a:endParaRPr lang="nl-NL" sz="1500" b="1" kern="0" dirty="0">
              <a:solidFill>
                <a:srgbClr val="FFFF00"/>
              </a:solidFill>
            </a:endParaRPr>
          </a:p>
          <a:p>
            <a:pPr defTabSz="685800" fontAlgn="auto">
              <a:spcBef>
                <a:spcPts val="0"/>
              </a:spcBef>
              <a:spcAft>
                <a:spcPts val="0"/>
              </a:spcAft>
            </a:pPr>
            <a:endParaRPr lang="nl-NL" sz="1500" b="1" kern="0" dirty="0">
              <a:solidFill>
                <a:srgbClr val="C00000"/>
              </a:solidFill>
            </a:endParaRPr>
          </a:p>
          <a:p>
            <a:pPr defTabSz="685800" fontAlgn="auto">
              <a:spcBef>
                <a:spcPts val="0"/>
              </a:spcBef>
              <a:spcAft>
                <a:spcPts val="0"/>
              </a:spcAft>
            </a:pPr>
            <a:endParaRPr lang="nl-NL" sz="1500" b="1" kern="0" dirty="0">
              <a:solidFill>
                <a:srgbClr val="C00000"/>
              </a:solidFill>
            </a:endParaRPr>
          </a:p>
          <a:p>
            <a:pPr defTabSz="685800" fontAlgn="auto">
              <a:spcBef>
                <a:spcPts val="0"/>
              </a:spcBef>
              <a:spcAft>
                <a:spcPts val="0"/>
              </a:spcAft>
            </a:pPr>
            <a:r>
              <a:rPr lang="nl-NL" sz="1500" b="1" kern="0" dirty="0">
                <a:solidFill>
                  <a:srgbClr val="FFC000"/>
                </a:solidFill>
              </a:rPr>
              <a:t>Lead</a:t>
            </a:r>
          </a:p>
          <a:p>
            <a:pPr defTabSz="685800" fontAlgn="auto">
              <a:spcBef>
                <a:spcPts val="0"/>
              </a:spcBef>
              <a:spcAft>
                <a:spcPts val="0"/>
              </a:spcAft>
            </a:pPr>
            <a:r>
              <a:rPr lang="nl-NL" sz="1500" b="1" kern="0" dirty="0" err="1">
                <a:solidFill>
                  <a:srgbClr val="FFC000"/>
                </a:solidFill>
              </a:rPr>
              <a:t>organization</a:t>
            </a:r>
            <a:endParaRPr lang="nl-NL" sz="1350" b="1" kern="0" dirty="0">
              <a:solidFill>
                <a:srgbClr val="FFC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r>
              <a:rPr lang="nl-NL" sz="1500" b="1" kern="0" dirty="0">
                <a:solidFill>
                  <a:srgbClr val="FF0066"/>
                </a:solidFill>
              </a:rPr>
              <a:t>NAO / Joint</a:t>
            </a:r>
          </a:p>
          <a:p>
            <a:pPr defTabSz="685800" fontAlgn="auto">
              <a:spcBef>
                <a:spcPts val="0"/>
              </a:spcBef>
              <a:spcAft>
                <a:spcPts val="0"/>
              </a:spcAft>
            </a:pPr>
            <a:r>
              <a:rPr lang="nl-NL" sz="1500" b="1" kern="0" dirty="0" err="1">
                <a:solidFill>
                  <a:srgbClr val="FF0066"/>
                </a:solidFill>
              </a:rPr>
              <a:t>organization</a:t>
            </a:r>
            <a:endParaRPr lang="nl-NL" sz="1500" b="1" kern="0" dirty="0">
              <a:solidFill>
                <a:srgbClr val="FF0066"/>
              </a:solidFill>
            </a:endParaRPr>
          </a:p>
          <a:p>
            <a:pPr defTabSz="685800" fontAlgn="auto">
              <a:spcBef>
                <a:spcPts val="0"/>
              </a:spcBef>
              <a:spcAft>
                <a:spcPts val="0"/>
              </a:spcAft>
            </a:pPr>
            <a:endParaRPr lang="nl-NL" sz="1350" b="1" kern="0" dirty="0">
              <a:solidFill>
                <a:srgbClr val="C00000"/>
              </a:solidFill>
            </a:endParaRPr>
          </a:p>
        </p:txBody>
      </p:sp>
    </p:spTree>
    <p:extLst>
      <p:ext uri="{BB962C8B-B14F-4D97-AF65-F5344CB8AC3E}">
        <p14:creationId xmlns:p14="http://schemas.microsoft.com/office/powerpoint/2010/main" val="2374977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Servicepunt71</a:t>
            </a:r>
          </a:p>
        </p:txBody>
      </p:sp>
      <p:sp>
        <p:nvSpPr>
          <p:cNvPr id="3" name="Tijdelijke aanduiding voor inhoud 2"/>
          <p:cNvSpPr>
            <a:spLocks noGrp="1"/>
          </p:cNvSpPr>
          <p:nvPr>
            <p:ph idx="1"/>
          </p:nvPr>
        </p:nvSpPr>
        <p:spPr/>
        <p:txBody>
          <a:bodyPr/>
          <a:lstStyle/>
          <a:p>
            <a:r>
              <a:rPr lang="nl-NL" sz="1800" dirty="0"/>
              <a:t>Verzorgt de volgende disciplines: ICT, Inkoop, HRM, Financiën, JZ en </a:t>
            </a:r>
            <a:r>
              <a:rPr lang="nl-NL" sz="1800" dirty="0" err="1"/>
              <a:t>FaZa</a:t>
            </a:r>
            <a:endParaRPr lang="nl-NL" sz="1800" dirty="0"/>
          </a:p>
          <a:p>
            <a:pPr>
              <a:buNone/>
            </a:pPr>
            <a:r>
              <a:rPr lang="nl-NL" sz="1800" dirty="0"/>
              <a:t>	(advies, beleid, beheer, uitvoering, administratie)</a:t>
            </a:r>
          </a:p>
          <a:p>
            <a:pPr>
              <a:buNone/>
            </a:pPr>
            <a:endParaRPr lang="nl-NL" sz="1800" dirty="0"/>
          </a:p>
          <a:p>
            <a:r>
              <a:rPr lang="nl-NL" sz="1800" dirty="0"/>
              <a:t>Betreft de gemeenten (eigenaren) Leiden, </a:t>
            </a:r>
            <a:r>
              <a:rPr lang="nl-NL" sz="1800" dirty="0" err="1"/>
              <a:t>Leiderdorp</a:t>
            </a:r>
            <a:r>
              <a:rPr lang="nl-NL" sz="1800" dirty="0"/>
              <a:t>, Oegstgeest en </a:t>
            </a:r>
            <a:r>
              <a:rPr lang="nl-NL" sz="1800" dirty="0" err="1"/>
              <a:t>Zoeterwoude</a:t>
            </a:r>
            <a:r>
              <a:rPr lang="nl-NL" sz="1800" dirty="0"/>
              <a:t> + nog een aantal </a:t>
            </a:r>
            <a:r>
              <a:rPr lang="nl-NL" sz="1800" dirty="0" err="1"/>
              <a:t>deelnemers-niet-eigenaren</a:t>
            </a:r>
            <a:r>
              <a:rPr lang="nl-NL" sz="1800" dirty="0"/>
              <a:t> (GR Holland </a:t>
            </a:r>
            <a:r>
              <a:rPr lang="nl-NL" sz="1800" dirty="0" err="1"/>
              <a:t>Rijnland</a:t>
            </a:r>
            <a:r>
              <a:rPr lang="nl-NL" sz="1800" dirty="0"/>
              <a:t>, Omgevingsdienst)</a:t>
            </a:r>
          </a:p>
          <a:p>
            <a:endParaRPr lang="nl-NL" sz="1800" dirty="0"/>
          </a:p>
          <a:p>
            <a:r>
              <a:rPr lang="nl-NL" sz="1800" dirty="0"/>
              <a:t>Aparte GR, gestart 1/1/2012, ca 300 medewerkers, bedrijfsvoering voor ca 2500 medewerkers, begroting ca 30 </a:t>
            </a:r>
            <a:r>
              <a:rPr lang="nl-NL" sz="1800" dirty="0" err="1"/>
              <a:t>mln</a:t>
            </a:r>
            <a:r>
              <a:rPr lang="nl-NL" sz="1800" dirty="0"/>
              <a:t>, financiële taakstelling 3 + 5 mln.</a:t>
            </a:r>
          </a:p>
          <a:p>
            <a:endParaRPr lang="nl-NL" sz="1800" dirty="0"/>
          </a:p>
          <a:p>
            <a:r>
              <a:rPr lang="nl-NL" sz="1800" dirty="0"/>
              <a:t>Doelstellingen: kwaliteit, kosten, kwetsbaarheid, kansen</a:t>
            </a:r>
          </a:p>
          <a:p>
            <a:endParaRPr lang="nl-NL" sz="1800" dirty="0"/>
          </a:p>
          <a:p>
            <a:pPr>
              <a:buNone/>
            </a:pPr>
            <a:endParaRPr lang="nl-NL" dirty="0"/>
          </a:p>
        </p:txBody>
      </p:sp>
    </p:spTree>
  </p:cSld>
  <p:clrMapOvr>
    <a:masterClrMapping/>
  </p:clrMapOvr>
  <p:transition xmlns:p14="http://schemas.microsoft.com/office/powerpoint/2010/mai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Implementatie</a:t>
            </a:r>
            <a:r>
              <a:rPr lang="nl-NL" dirty="0"/>
              <a:t> </a:t>
            </a:r>
            <a:br>
              <a:rPr lang="nl-NL" dirty="0"/>
            </a:br>
            <a:endParaRPr lang="nl-NL" sz="1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452" y="1417638"/>
            <a:ext cx="7571873" cy="475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313253"/>
      </p:ext>
    </p:extLst>
  </p:cSld>
  <p:clrMapOvr>
    <a:masterClrMapping/>
  </p:clrMapOvr>
  <p:transition xmlns:p14="http://schemas.microsoft.com/office/powerpoint/2010/mai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Grote en kleinere gemeenten samen; werkt dat? (1)</a:t>
            </a:r>
          </a:p>
        </p:txBody>
      </p:sp>
      <p:sp>
        <p:nvSpPr>
          <p:cNvPr id="3" name="Tijdelijke aanduiding voor inhoud 2"/>
          <p:cNvSpPr>
            <a:spLocks noGrp="1"/>
          </p:cNvSpPr>
          <p:nvPr>
            <p:ph idx="1"/>
          </p:nvPr>
        </p:nvSpPr>
        <p:spPr>
          <a:xfrm>
            <a:off x="247650" y="1417638"/>
            <a:ext cx="8229600" cy="4618205"/>
          </a:xfrm>
        </p:spPr>
        <p:txBody>
          <a:bodyPr/>
          <a:lstStyle/>
          <a:p>
            <a:pPr marL="342900" lvl="1" indent="-342900">
              <a:buClr>
                <a:srgbClr val="1480B9"/>
              </a:buClr>
              <a:buFont typeface="Arial" pitchFamily="34" charset="0"/>
              <a:buChar char="•"/>
            </a:pPr>
            <a:r>
              <a:rPr lang="nl-NL" dirty="0">
                <a:solidFill>
                  <a:srgbClr val="002060"/>
                </a:solidFill>
                <a:sym typeface="Wingdings" pitchFamily="2" charset="2"/>
              </a:rPr>
              <a:t>Ja, er zijn verschillende partners…..</a:t>
            </a:r>
          </a:p>
          <a:p>
            <a:pPr marL="742950" lvl="2" indent="-342900">
              <a:buClr>
                <a:srgbClr val="1480B9"/>
              </a:buClr>
              <a:buFont typeface="Arial" pitchFamily="34" charset="0"/>
              <a:buChar char="•"/>
            </a:pPr>
            <a:r>
              <a:rPr lang="nl-NL" dirty="0">
                <a:solidFill>
                  <a:srgbClr val="D92760"/>
                </a:solidFill>
              </a:rPr>
              <a:t>Overeenkomsten en verschillen; waar leg je de nadruk?</a:t>
            </a:r>
          </a:p>
          <a:p>
            <a:pPr marL="742950" lvl="2" indent="-342900">
              <a:buClr>
                <a:srgbClr val="1480B9"/>
              </a:buClr>
              <a:buFont typeface="Arial" pitchFamily="34" charset="0"/>
              <a:buChar char="•"/>
            </a:pPr>
            <a:r>
              <a:rPr lang="nl-NL" dirty="0">
                <a:solidFill>
                  <a:srgbClr val="D92760"/>
                </a:solidFill>
              </a:rPr>
              <a:t>Oog op de toekomst, minder op het heden</a:t>
            </a:r>
          </a:p>
          <a:p>
            <a:pPr marL="742950" lvl="2" indent="-342900">
              <a:buClr>
                <a:srgbClr val="1480B9"/>
              </a:buClr>
              <a:buFont typeface="Arial" pitchFamily="34" charset="0"/>
              <a:buChar char="•"/>
            </a:pPr>
            <a:r>
              <a:rPr lang="nl-NL" dirty="0">
                <a:solidFill>
                  <a:srgbClr val="D92760"/>
                </a:solidFill>
              </a:rPr>
              <a:t>Het gaat om bedrijfsvoering: 80/20</a:t>
            </a:r>
          </a:p>
          <a:p>
            <a:pPr marL="742950" lvl="2" indent="-342900">
              <a:buClr>
                <a:srgbClr val="1480B9"/>
              </a:buClr>
              <a:buFont typeface="Arial" pitchFamily="34" charset="0"/>
              <a:buChar char="•"/>
            </a:pPr>
            <a:r>
              <a:rPr lang="nl-NL" dirty="0">
                <a:solidFill>
                  <a:srgbClr val="D92760"/>
                </a:solidFill>
              </a:rPr>
              <a:t>Wat is de bedoeling (</a:t>
            </a:r>
            <a:r>
              <a:rPr lang="nl-NL" dirty="0" err="1">
                <a:solidFill>
                  <a:srgbClr val="D92760"/>
                </a:solidFill>
              </a:rPr>
              <a:t>why</a:t>
            </a:r>
            <a:r>
              <a:rPr lang="nl-NL" dirty="0">
                <a:solidFill>
                  <a:srgbClr val="D92760"/>
                </a:solidFill>
              </a:rPr>
              <a:t>) / wat vinden we belangrijk/essenties?</a:t>
            </a:r>
          </a:p>
          <a:p>
            <a:pPr lvl="1">
              <a:buNone/>
            </a:pPr>
            <a:endParaRPr lang="nl-NL" dirty="0"/>
          </a:p>
          <a:p>
            <a:r>
              <a:rPr lang="nl-NL" dirty="0"/>
              <a:t>SSC- agenda </a:t>
            </a:r>
            <a:r>
              <a:rPr lang="nl-NL" dirty="0">
                <a:sym typeface="Wingdings" pitchFamily="2" charset="2"/>
              </a:rPr>
              <a:t> verbinden met</a:t>
            </a:r>
            <a:r>
              <a:rPr lang="nl-NL" dirty="0"/>
              <a:t> ontwikkeling gemeenten</a:t>
            </a:r>
          </a:p>
          <a:p>
            <a:pPr lvl="1"/>
            <a:r>
              <a:rPr lang="nl-NL" dirty="0"/>
              <a:t>Gezamenlijk dienstverleningsconcept? Digitale agenda?</a:t>
            </a:r>
          </a:p>
          <a:p>
            <a:pPr marL="742950" lvl="2" indent="-342900">
              <a:buClr>
                <a:srgbClr val="1480B9"/>
              </a:buClr>
              <a:buFont typeface="Arial" pitchFamily="34" charset="0"/>
              <a:buChar char="•"/>
            </a:pPr>
            <a:endParaRPr lang="nl-NL" dirty="0"/>
          </a:p>
          <a:p>
            <a:pPr marL="342900" lvl="1" indent="-342900">
              <a:buClr>
                <a:srgbClr val="1480B9"/>
              </a:buClr>
              <a:buFont typeface="Arial" pitchFamily="34" charset="0"/>
              <a:buChar char="•"/>
            </a:pPr>
            <a:r>
              <a:rPr lang="nl-NL" dirty="0">
                <a:solidFill>
                  <a:srgbClr val="002060"/>
                </a:solidFill>
              </a:rPr>
              <a:t>Verwachtingen managen, o.a.:</a:t>
            </a:r>
          </a:p>
          <a:p>
            <a:pPr marL="742950" lvl="2" indent="-342900">
              <a:buClr>
                <a:srgbClr val="1480B9"/>
              </a:buClr>
              <a:buFont typeface="Arial" pitchFamily="34" charset="0"/>
              <a:buChar char="•"/>
            </a:pPr>
            <a:r>
              <a:rPr lang="nl-NL" dirty="0">
                <a:solidFill>
                  <a:srgbClr val="D92760"/>
                </a:solidFill>
                <a:sym typeface="Wingdings" pitchFamily="2" charset="2"/>
              </a:rPr>
              <a:t>Veranderingen voor Bedrijfsvoering/SSC </a:t>
            </a:r>
            <a:r>
              <a:rPr lang="nl-NL" dirty="0" err="1">
                <a:solidFill>
                  <a:srgbClr val="D92760"/>
                </a:solidFill>
                <a:sym typeface="Wingdings" pitchFamily="2" charset="2"/>
              </a:rPr>
              <a:t>én</a:t>
            </a:r>
            <a:r>
              <a:rPr lang="nl-NL" dirty="0">
                <a:solidFill>
                  <a:srgbClr val="D92760"/>
                </a:solidFill>
                <a:sym typeface="Wingdings" pitchFamily="2" charset="2"/>
              </a:rPr>
              <a:t> gemeenten</a:t>
            </a:r>
          </a:p>
          <a:p>
            <a:pPr marL="742950" lvl="2" indent="-342900">
              <a:buClr>
                <a:srgbClr val="1480B9"/>
              </a:buClr>
              <a:buFont typeface="Arial" pitchFamily="34" charset="0"/>
              <a:buChar char="•"/>
            </a:pPr>
            <a:r>
              <a:rPr lang="nl-NL" dirty="0">
                <a:solidFill>
                  <a:srgbClr val="D92760"/>
                </a:solidFill>
                <a:sym typeface="Wingdings" pitchFamily="2" charset="2"/>
              </a:rPr>
              <a:t>Gezamenlijke veranderstrategie (‘blauwe aanpak plus’)</a:t>
            </a:r>
          </a:p>
          <a:p>
            <a:pPr marL="742950" lvl="2" indent="-342900">
              <a:buClr>
                <a:srgbClr val="1480B9"/>
              </a:buClr>
              <a:buFont typeface="Arial" pitchFamily="34" charset="0"/>
              <a:buChar char="•"/>
            </a:pPr>
            <a:r>
              <a:rPr lang="nl-NL" dirty="0">
                <a:solidFill>
                  <a:srgbClr val="D92760"/>
                </a:solidFill>
              </a:rPr>
              <a:t>Van stafmedewerker in ambtelijke cultuur naar dienstverlener</a:t>
            </a:r>
          </a:p>
          <a:p>
            <a:pPr marL="742950" lvl="2" indent="-342900">
              <a:buClr>
                <a:srgbClr val="1480B9"/>
              </a:buClr>
              <a:buFont typeface="Arial" pitchFamily="34" charset="0"/>
              <a:buChar char="•"/>
            </a:pPr>
            <a:endParaRPr lang="nl-NL" dirty="0">
              <a:sym typeface="Wingdings" pitchFamily="2" charset="2"/>
            </a:endParaRPr>
          </a:p>
          <a:p>
            <a:endParaRPr lang="nl-NL" dirty="0"/>
          </a:p>
          <a:p>
            <a:pPr lvl="1">
              <a:buNone/>
            </a:pPr>
            <a:endParaRPr lang="nl-NL" dirty="0"/>
          </a:p>
          <a:p>
            <a:pPr marL="457200" lvl="1" indent="0">
              <a:buNone/>
            </a:pPr>
            <a:endParaRPr lang="nl-NL" dirty="0"/>
          </a:p>
        </p:txBody>
      </p:sp>
    </p:spTree>
    <p:extLst>
      <p:ext uri="{BB962C8B-B14F-4D97-AF65-F5344CB8AC3E}">
        <p14:creationId xmlns:p14="http://schemas.microsoft.com/office/powerpoint/2010/main" val="16775779"/>
      </p:ext>
    </p:extLst>
  </p:cSld>
  <p:clrMapOvr>
    <a:masterClrMapping/>
  </p:clrMapOvr>
  <p:transition xmlns:p14="http://schemas.microsoft.com/office/powerpoint/2010/mai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Grote en kleinere gemeenten samen; werkt dat? (2)</a:t>
            </a:r>
          </a:p>
        </p:txBody>
      </p:sp>
      <p:sp>
        <p:nvSpPr>
          <p:cNvPr id="3" name="Tijdelijke aanduiding voor inhoud 2"/>
          <p:cNvSpPr>
            <a:spLocks noGrp="1"/>
          </p:cNvSpPr>
          <p:nvPr>
            <p:ph idx="1"/>
          </p:nvPr>
        </p:nvSpPr>
        <p:spPr>
          <a:xfrm>
            <a:off x="457200" y="1417638"/>
            <a:ext cx="8229600" cy="4618205"/>
          </a:xfrm>
        </p:spPr>
        <p:txBody>
          <a:bodyPr/>
          <a:lstStyle/>
          <a:p>
            <a:r>
              <a:rPr lang="nl-NL" dirty="0"/>
              <a:t>Standaardisatie……met gevoel van maatwerk</a:t>
            </a:r>
          </a:p>
          <a:p>
            <a:pPr lvl="1"/>
            <a:r>
              <a:rPr lang="nl-NL" dirty="0"/>
              <a:t>Iedereen alles op hetzelfde moment of differentiatie, diversiteit</a:t>
            </a:r>
          </a:p>
          <a:p>
            <a:pPr lvl="1"/>
            <a:r>
              <a:rPr lang="nl-NL" dirty="0"/>
              <a:t>Standaardisatie, PDC ‘en meerwerk / maatwerk</a:t>
            </a:r>
          </a:p>
          <a:p>
            <a:pPr lvl="1"/>
            <a:r>
              <a:rPr lang="nl-NL" dirty="0"/>
              <a:t>Koers en bestemming (‘Stip’) gelijk, tempo kan verschillen</a:t>
            </a:r>
          </a:p>
          <a:p>
            <a:pPr lvl="1"/>
            <a:r>
              <a:rPr lang="nl-NL" dirty="0"/>
              <a:t>Kaders/uitgangspunten </a:t>
            </a:r>
            <a:r>
              <a:rPr lang="nl-NL" dirty="0" err="1"/>
              <a:t>ipv</a:t>
            </a:r>
            <a:r>
              <a:rPr lang="nl-NL" dirty="0"/>
              <a:t> ‘gedetailleerde regelgeving’ </a:t>
            </a:r>
          </a:p>
          <a:p>
            <a:pPr lvl="1"/>
            <a:r>
              <a:rPr lang="nl-NL" dirty="0"/>
              <a:t>Onderscheid </a:t>
            </a:r>
            <a:r>
              <a:rPr lang="nl-NL" dirty="0">
                <a:sym typeface="Wingdings" pitchFamily="2" charset="2"/>
              </a:rPr>
              <a:t> </a:t>
            </a:r>
            <a:r>
              <a:rPr lang="nl-NL" dirty="0"/>
              <a:t>‘</a:t>
            </a:r>
            <a:r>
              <a:rPr lang="nl-NL" dirty="0" err="1"/>
              <a:t>admininstratiekantoor</a:t>
            </a:r>
            <a:r>
              <a:rPr lang="nl-NL" dirty="0"/>
              <a:t>’ (</a:t>
            </a:r>
            <a:r>
              <a:rPr lang="nl-NL" dirty="0" err="1"/>
              <a:t>oi</a:t>
            </a:r>
            <a:r>
              <a:rPr lang="nl-NL" dirty="0"/>
              <a:t>) en ‘adviesbureau’ (</a:t>
            </a:r>
            <a:r>
              <a:rPr lang="nl-NL" dirty="0" err="1"/>
              <a:t>ci</a:t>
            </a:r>
            <a:r>
              <a:rPr lang="nl-NL" dirty="0"/>
              <a:t>)</a:t>
            </a:r>
          </a:p>
          <a:p>
            <a:pPr marL="342900" lvl="1" indent="-342900">
              <a:buClr>
                <a:srgbClr val="1480B9"/>
              </a:buClr>
              <a:buFont typeface="Arial" pitchFamily="34" charset="0"/>
              <a:buChar char="•"/>
            </a:pPr>
            <a:endParaRPr lang="nl-NL" dirty="0">
              <a:sym typeface="Wingdings" pitchFamily="2" charset="2"/>
            </a:endParaRPr>
          </a:p>
          <a:p>
            <a:pPr marL="342900" lvl="1" indent="-342900">
              <a:buClr>
                <a:srgbClr val="1480B9"/>
              </a:buClr>
              <a:buFont typeface="Arial" pitchFamily="34" charset="0"/>
              <a:buChar char="•"/>
            </a:pPr>
            <a:r>
              <a:rPr lang="nl-NL" dirty="0">
                <a:solidFill>
                  <a:srgbClr val="002060"/>
                </a:solidFill>
                <a:sym typeface="Wingdings" pitchFamily="2" charset="2"/>
              </a:rPr>
              <a:t>Reflectie en leren </a:t>
            </a:r>
            <a:r>
              <a:rPr lang="nl-NL" dirty="0" err="1">
                <a:solidFill>
                  <a:srgbClr val="002060"/>
                </a:solidFill>
                <a:sym typeface="Wingdings" pitchFamily="2" charset="2"/>
              </a:rPr>
              <a:t>mbt</a:t>
            </a:r>
            <a:r>
              <a:rPr lang="nl-NL" dirty="0">
                <a:solidFill>
                  <a:srgbClr val="002060"/>
                </a:solidFill>
                <a:sym typeface="Wingdings" pitchFamily="2" charset="2"/>
              </a:rPr>
              <a:t> ‘bovenstroom en onderstroom’</a:t>
            </a:r>
            <a:r>
              <a:rPr lang="nl-NL" dirty="0">
                <a:solidFill>
                  <a:srgbClr val="002060"/>
                </a:solidFill>
              </a:rPr>
              <a:t> </a:t>
            </a:r>
          </a:p>
          <a:p>
            <a:pPr marL="742950" lvl="2" indent="-342900">
              <a:buClr>
                <a:srgbClr val="1480B9"/>
              </a:buClr>
              <a:buFont typeface="Arial" pitchFamily="34" charset="0"/>
              <a:buChar char="•"/>
            </a:pPr>
            <a:r>
              <a:rPr lang="nl-NL" dirty="0">
                <a:solidFill>
                  <a:srgbClr val="D92760"/>
                </a:solidFill>
                <a:sym typeface="Wingdings" pitchFamily="2" charset="2"/>
              </a:rPr>
              <a:t>Spelconcept (‘iedereen gaat erover?’, spelers/rollen, ‘wasstraat’)</a:t>
            </a:r>
            <a:endParaRPr lang="nl-NL" dirty="0">
              <a:solidFill>
                <a:srgbClr val="D92760"/>
              </a:solidFill>
            </a:endParaRPr>
          </a:p>
          <a:p>
            <a:pPr marL="742950" lvl="2" indent="-342900">
              <a:buClr>
                <a:srgbClr val="1480B9"/>
              </a:buClr>
              <a:buFont typeface="Arial" pitchFamily="34" charset="0"/>
              <a:buChar char="•"/>
            </a:pPr>
            <a:r>
              <a:rPr lang="nl-NL" dirty="0">
                <a:solidFill>
                  <a:srgbClr val="D92760"/>
                </a:solidFill>
              </a:rPr>
              <a:t>Geen ‘stokpaardjes’…</a:t>
            </a:r>
          </a:p>
          <a:p>
            <a:pPr marL="742950" lvl="2" indent="-342900">
              <a:buClr>
                <a:srgbClr val="1480B9"/>
              </a:buClr>
              <a:buFont typeface="Arial" pitchFamily="34" charset="0"/>
              <a:buChar char="•"/>
            </a:pPr>
            <a:r>
              <a:rPr lang="nl-NL" dirty="0">
                <a:solidFill>
                  <a:srgbClr val="D92760"/>
                </a:solidFill>
              </a:rPr>
              <a:t>Het plan is niet de praktijk’; </a:t>
            </a:r>
            <a:r>
              <a:rPr lang="nl-NL" dirty="0">
                <a:solidFill>
                  <a:srgbClr val="D92760"/>
                </a:solidFill>
                <a:sym typeface="Wingdings" pitchFamily="2" charset="2"/>
              </a:rPr>
              <a:t>communicatie, team, vertrouwen.</a:t>
            </a:r>
            <a:endParaRPr lang="nl-NL" dirty="0">
              <a:solidFill>
                <a:srgbClr val="0070C0"/>
              </a:solidFill>
            </a:endParaRPr>
          </a:p>
          <a:p>
            <a:endParaRPr lang="nl-NL" dirty="0"/>
          </a:p>
          <a:p>
            <a:pPr>
              <a:buNone/>
            </a:pPr>
            <a:r>
              <a:rPr lang="nl-NL" dirty="0"/>
              <a:t>NB: ‘Een conclusie zet het vast, vragen stellen doet bewegen…’</a:t>
            </a:r>
          </a:p>
          <a:p>
            <a:pPr lvl="1">
              <a:buNone/>
            </a:pPr>
            <a:endParaRPr lang="nl-NL" dirty="0"/>
          </a:p>
          <a:p>
            <a:endParaRPr lang="nl-NL" dirty="0"/>
          </a:p>
          <a:p>
            <a:pPr lvl="1">
              <a:buNone/>
            </a:pPr>
            <a:endParaRPr lang="nl-NL" dirty="0"/>
          </a:p>
          <a:p>
            <a:pPr lvl="1">
              <a:buNone/>
            </a:pPr>
            <a:r>
              <a:rPr lang="nl-NL" dirty="0"/>
              <a:t> </a:t>
            </a:r>
          </a:p>
          <a:p>
            <a:pPr marL="457200" lvl="1" indent="0">
              <a:buNone/>
            </a:pPr>
            <a:endParaRPr lang="nl-NL" dirty="0"/>
          </a:p>
        </p:txBody>
      </p:sp>
    </p:spTree>
    <p:extLst>
      <p:ext uri="{BB962C8B-B14F-4D97-AF65-F5344CB8AC3E}">
        <p14:creationId xmlns:p14="http://schemas.microsoft.com/office/powerpoint/2010/main" val="16775779"/>
      </p:ext>
    </p:extLst>
  </p:cSld>
  <p:clrMapOvr>
    <a:masterClrMapping/>
  </p:clrMapOvr>
  <p:transition xmlns:p14="http://schemas.microsoft.com/office/powerpoint/2010/mai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Rechte verbindingslijn 13"/>
          <p:cNvCxnSpPr/>
          <p:nvPr/>
        </p:nvCxnSpPr>
        <p:spPr>
          <a:xfrm>
            <a:off x="7284062" y="1641207"/>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a:off x="3588304" y="1623431"/>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flipH="1">
            <a:off x="2422328" y="2235569"/>
            <a:ext cx="6181321"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kstvak 71"/>
          <p:cNvSpPr txBox="1"/>
          <p:nvPr/>
        </p:nvSpPr>
        <p:spPr>
          <a:xfrm>
            <a:off x="5622712" y="4296011"/>
            <a:ext cx="1415772" cy="415498"/>
          </a:xfrm>
          <a:prstGeom prst="rect">
            <a:avLst/>
          </a:prstGeom>
          <a:noFill/>
        </p:spPr>
        <p:txBody>
          <a:bodyPr wrap="none" rtlCol="0">
            <a:spAutoFit/>
          </a:bodyPr>
          <a:lstStyle/>
          <a:p>
            <a:pPr defTabSz="685800" fontAlgn="auto">
              <a:spcBef>
                <a:spcPts val="0"/>
              </a:spcBef>
              <a:spcAft>
                <a:spcPts val="0"/>
              </a:spcAft>
            </a:pPr>
            <a:r>
              <a:rPr lang="nl-NL" b="1" kern="0" dirty="0">
                <a:solidFill>
                  <a:sysClr val="windowText" lastClr="000000"/>
                </a:solidFill>
              </a:rPr>
              <a:t>Draagvlak /</a:t>
            </a:r>
            <a:endParaRPr lang="nl-NL" sz="2100" b="1" kern="0" dirty="0">
              <a:solidFill>
                <a:sysClr val="windowText" lastClr="000000"/>
              </a:solidFill>
            </a:endParaRPr>
          </a:p>
        </p:txBody>
      </p:sp>
      <p:sp>
        <p:nvSpPr>
          <p:cNvPr id="75" name="Tekstvak 74"/>
          <p:cNvSpPr txBox="1"/>
          <p:nvPr/>
        </p:nvSpPr>
        <p:spPr>
          <a:xfrm>
            <a:off x="5401877" y="4590076"/>
            <a:ext cx="1992853"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D92760"/>
                </a:solidFill>
              </a:rPr>
              <a:t> Doelgerichtheid</a:t>
            </a:r>
          </a:p>
        </p:txBody>
      </p:sp>
      <p:sp>
        <p:nvSpPr>
          <p:cNvPr id="76" name="Tekstvak 75"/>
          <p:cNvSpPr txBox="1"/>
          <p:nvPr/>
        </p:nvSpPr>
        <p:spPr>
          <a:xfrm>
            <a:off x="3857483" y="4307624"/>
            <a:ext cx="1402948" cy="415498"/>
          </a:xfrm>
          <a:prstGeom prst="rect">
            <a:avLst/>
          </a:prstGeom>
          <a:noFill/>
        </p:spPr>
        <p:txBody>
          <a:bodyPr wrap="none" rtlCol="0">
            <a:spAutoFit/>
          </a:bodyPr>
          <a:lstStyle/>
          <a:p>
            <a:pPr defTabSz="685800" fontAlgn="auto">
              <a:spcBef>
                <a:spcPts val="0"/>
              </a:spcBef>
              <a:spcAft>
                <a:spcPts val="0"/>
              </a:spcAft>
            </a:pPr>
            <a:r>
              <a:rPr lang="nl-NL" b="1" kern="0" dirty="0">
                <a:solidFill>
                  <a:sysClr val="windowText" lastClr="000000"/>
                </a:solidFill>
              </a:rPr>
              <a:t>Efficiency /</a:t>
            </a:r>
            <a:endParaRPr lang="nl-NL" sz="2100" b="1" kern="0" dirty="0">
              <a:solidFill>
                <a:sysClr val="windowText" lastClr="000000"/>
              </a:solidFill>
            </a:endParaRPr>
          </a:p>
        </p:txBody>
      </p:sp>
      <p:sp>
        <p:nvSpPr>
          <p:cNvPr id="77" name="Tekstvak 76"/>
          <p:cNvSpPr txBox="1"/>
          <p:nvPr/>
        </p:nvSpPr>
        <p:spPr>
          <a:xfrm>
            <a:off x="3588304" y="4595522"/>
            <a:ext cx="1851789"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D92760"/>
                </a:solidFill>
              </a:rPr>
              <a:t> Betrokkenheid</a:t>
            </a:r>
          </a:p>
        </p:txBody>
      </p:sp>
      <p:sp>
        <p:nvSpPr>
          <p:cNvPr id="78" name="Tekstvak 77"/>
          <p:cNvSpPr txBox="1"/>
          <p:nvPr/>
        </p:nvSpPr>
        <p:spPr>
          <a:xfrm>
            <a:off x="7284062" y="2388757"/>
            <a:ext cx="1518364" cy="877163"/>
          </a:xfrm>
          <a:prstGeom prst="rect">
            <a:avLst/>
          </a:prstGeom>
          <a:noFill/>
        </p:spPr>
        <p:txBody>
          <a:bodyPr wrap="none" rtlCol="0">
            <a:spAutoFit/>
          </a:bodyPr>
          <a:lstStyle/>
          <a:p>
            <a:pPr defTabSz="685800" fontAlgn="auto">
              <a:spcBef>
                <a:spcPts val="0"/>
              </a:spcBef>
              <a:spcAft>
                <a:spcPts val="0"/>
              </a:spcAft>
            </a:pPr>
            <a:r>
              <a:rPr lang="nl-NL" b="1" kern="0" dirty="0">
                <a:solidFill>
                  <a:srgbClr val="FFFF00"/>
                </a:solidFill>
              </a:rPr>
              <a:t> Flexibiliteit/</a:t>
            </a:r>
          </a:p>
          <a:p>
            <a:pPr defTabSz="685800" fontAlgn="auto">
              <a:spcBef>
                <a:spcPts val="0"/>
              </a:spcBef>
              <a:spcAft>
                <a:spcPts val="0"/>
              </a:spcAft>
            </a:pPr>
            <a:r>
              <a:rPr lang="nl-NL" b="1" kern="0" dirty="0">
                <a:solidFill>
                  <a:srgbClr val="FFFF00"/>
                </a:solidFill>
              </a:rPr>
              <a:t>   Vaagheid </a:t>
            </a:r>
          </a:p>
          <a:p>
            <a:pPr defTabSz="685800" fontAlgn="auto">
              <a:spcBef>
                <a:spcPts val="0"/>
              </a:spcBef>
              <a:spcAft>
                <a:spcPts val="0"/>
              </a:spcAft>
            </a:pPr>
            <a:endParaRPr lang="nl-NL" sz="1500" b="1" kern="0" dirty="0">
              <a:solidFill>
                <a:srgbClr val="FFFF00"/>
              </a:solidFill>
            </a:endParaRPr>
          </a:p>
        </p:txBody>
      </p:sp>
      <p:sp>
        <p:nvSpPr>
          <p:cNvPr id="80" name="Tekstvak 79"/>
          <p:cNvSpPr txBox="1"/>
          <p:nvPr/>
        </p:nvSpPr>
        <p:spPr>
          <a:xfrm>
            <a:off x="5608217" y="2503887"/>
            <a:ext cx="1415772"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FFFF00"/>
                </a:solidFill>
              </a:rPr>
              <a:t> Draagvlak </a:t>
            </a:r>
          </a:p>
        </p:txBody>
      </p:sp>
      <p:sp>
        <p:nvSpPr>
          <p:cNvPr id="81" name="Tekstvak 80"/>
          <p:cNvSpPr txBox="1"/>
          <p:nvPr/>
        </p:nvSpPr>
        <p:spPr>
          <a:xfrm>
            <a:off x="5401854" y="3372749"/>
            <a:ext cx="2056973"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FFC000"/>
                </a:solidFill>
              </a:rPr>
              <a:t> Doelgerichtheid </a:t>
            </a:r>
          </a:p>
        </p:txBody>
      </p:sp>
      <p:sp>
        <p:nvSpPr>
          <p:cNvPr id="82" name="Tekstvak 81"/>
          <p:cNvSpPr txBox="1"/>
          <p:nvPr/>
        </p:nvSpPr>
        <p:spPr>
          <a:xfrm>
            <a:off x="3831050" y="3372749"/>
            <a:ext cx="1274708"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FFC000"/>
                </a:solidFill>
              </a:rPr>
              <a:t>Efficiency</a:t>
            </a:r>
          </a:p>
        </p:txBody>
      </p:sp>
      <p:sp>
        <p:nvSpPr>
          <p:cNvPr id="83" name="Tekstvak 82"/>
          <p:cNvSpPr txBox="1"/>
          <p:nvPr/>
        </p:nvSpPr>
        <p:spPr>
          <a:xfrm>
            <a:off x="3658290" y="2473493"/>
            <a:ext cx="1915909"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FFFF00"/>
                </a:solidFill>
              </a:rPr>
              <a:t> Betrokkenheid </a:t>
            </a:r>
          </a:p>
        </p:txBody>
      </p:sp>
      <p:sp>
        <p:nvSpPr>
          <p:cNvPr id="84" name="Tekstvak 83"/>
          <p:cNvSpPr txBox="1"/>
          <p:nvPr/>
        </p:nvSpPr>
        <p:spPr>
          <a:xfrm>
            <a:off x="7284062" y="3282545"/>
            <a:ext cx="1685077" cy="646331"/>
          </a:xfrm>
          <a:prstGeom prst="rect">
            <a:avLst/>
          </a:prstGeom>
          <a:noFill/>
        </p:spPr>
        <p:txBody>
          <a:bodyPr wrap="none" rtlCol="0">
            <a:spAutoFit/>
          </a:bodyPr>
          <a:lstStyle/>
          <a:p>
            <a:pPr defTabSz="685800" fontAlgn="auto">
              <a:spcBef>
                <a:spcPts val="0"/>
              </a:spcBef>
              <a:spcAft>
                <a:spcPts val="0"/>
              </a:spcAft>
            </a:pPr>
            <a:r>
              <a:rPr lang="nl-NL" b="1" kern="0" dirty="0">
                <a:solidFill>
                  <a:srgbClr val="FFC000"/>
                </a:solidFill>
              </a:rPr>
              <a:t> Vastigheid/</a:t>
            </a:r>
          </a:p>
          <a:p>
            <a:pPr defTabSz="685800" fontAlgn="auto">
              <a:spcBef>
                <a:spcPts val="0"/>
              </a:spcBef>
              <a:spcAft>
                <a:spcPts val="0"/>
              </a:spcAft>
            </a:pPr>
            <a:r>
              <a:rPr lang="nl-NL" b="1" kern="0" dirty="0">
                <a:solidFill>
                  <a:srgbClr val="FFC000"/>
                </a:solidFill>
              </a:rPr>
              <a:t>Duidelijkheid </a:t>
            </a:r>
          </a:p>
        </p:txBody>
      </p:sp>
      <p:sp>
        <p:nvSpPr>
          <p:cNvPr id="85" name="Tekstvak 84"/>
          <p:cNvSpPr txBox="1"/>
          <p:nvPr/>
        </p:nvSpPr>
        <p:spPr>
          <a:xfrm>
            <a:off x="7264489" y="4318171"/>
            <a:ext cx="1620957" cy="646331"/>
          </a:xfrm>
          <a:prstGeom prst="rect">
            <a:avLst/>
          </a:prstGeom>
          <a:noFill/>
        </p:spPr>
        <p:txBody>
          <a:bodyPr wrap="none" rtlCol="0">
            <a:spAutoFit/>
          </a:bodyPr>
          <a:lstStyle/>
          <a:p>
            <a:pPr defTabSz="685800" fontAlgn="auto">
              <a:spcBef>
                <a:spcPts val="0"/>
              </a:spcBef>
              <a:spcAft>
                <a:spcPts val="0"/>
              </a:spcAft>
            </a:pPr>
            <a:r>
              <a:rPr lang="nl-NL" b="1" kern="0" dirty="0">
                <a:solidFill>
                  <a:srgbClr val="D92760"/>
                </a:solidFill>
              </a:rPr>
              <a:t>  Vastigheid/</a:t>
            </a:r>
          </a:p>
          <a:p>
            <a:pPr defTabSz="685800" fontAlgn="auto">
              <a:spcBef>
                <a:spcPts val="0"/>
              </a:spcBef>
              <a:spcAft>
                <a:spcPts val="0"/>
              </a:spcAft>
            </a:pPr>
            <a:r>
              <a:rPr lang="nl-NL" b="1" kern="0" dirty="0">
                <a:solidFill>
                  <a:srgbClr val="D92760"/>
                </a:solidFill>
              </a:rPr>
              <a:t>Duidelijkheid</a:t>
            </a:r>
          </a:p>
        </p:txBody>
      </p:sp>
      <p:cxnSp>
        <p:nvCxnSpPr>
          <p:cNvPr id="15" name="Rechte verbindingslijn 14"/>
          <p:cNvCxnSpPr/>
          <p:nvPr/>
        </p:nvCxnSpPr>
        <p:spPr>
          <a:xfrm>
            <a:off x="5401853" y="1623431"/>
            <a:ext cx="0" cy="3564396"/>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kstvak 86"/>
          <p:cNvSpPr txBox="1"/>
          <p:nvPr/>
        </p:nvSpPr>
        <p:spPr>
          <a:xfrm>
            <a:off x="3785107" y="1595011"/>
            <a:ext cx="1529586" cy="646331"/>
          </a:xfrm>
          <a:prstGeom prst="rect">
            <a:avLst/>
          </a:prstGeom>
          <a:noFill/>
        </p:spPr>
        <p:txBody>
          <a:bodyPr wrap="none" rtlCol="0">
            <a:spAutoFit/>
          </a:bodyPr>
          <a:lstStyle/>
          <a:p>
            <a:pPr defTabSz="685800" fontAlgn="auto">
              <a:spcBef>
                <a:spcPts val="0"/>
              </a:spcBef>
              <a:spcAft>
                <a:spcPts val="0"/>
              </a:spcAft>
            </a:pPr>
            <a:r>
              <a:rPr lang="nl-NL" sz="1200" b="1" kern="0" dirty="0">
                <a:solidFill>
                  <a:srgbClr val="FF0000"/>
                </a:solidFill>
              </a:rPr>
              <a:t>Inclusief besluiten</a:t>
            </a:r>
          </a:p>
          <a:p>
            <a:pPr defTabSz="685800" fontAlgn="auto">
              <a:spcBef>
                <a:spcPts val="0"/>
              </a:spcBef>
              <a:spcAft>
                <a:spcPts val="0"/>
              </a:spcAft>
            </a:pPr>
            <a:r>
              <a:rPr lang="nl-NL" sz="1200" b="1" kern="0" dirty="0">
                <a:solidFill>
                  <a:srgbClr val="FF0000"/>
                </a:solidFill>
              </a:rPr>
              <a:t>             &lt; &gt;</a:t>
            </a:r>
          </a:p>
          <a:p>
            <a:pPr defTabSz="685800" fontAlgn="auto">
              <a:spcBef>
                <a:spcPts val="0"/>
              </a:spcBef>
              <a:spcAft>
                <a:spcPts val="0"/>
              </a:spcAft>
            </a:pPr>
            <a:r>
              <a:rPr lang="nl-NL" sz="1200" b="1" kern="0" dirty="0">
                <a:solidFill>
                  <a:srgbClr val="FF0000"/>
                </a:solidFill>
              </a:rPr>
              <a:t>Efficiënt besluiten</a:t>
            </a:r>
          </a:p>
        </p:txBody>
      </p:sp>
      <p:sp>
        <p:nvSpPr>
          <p:cNvPr id="88" name="Tekstvak 87"/>
          <p:cNvSpPr txBox="1"/>
          <p:nvPr/>
        </p:nvSpPr>
        <p:spPr>
          <a:xfrm>
            <a:off x="5550786" y="1604631"/>
            <a:ext cx="1552028" cy="646331"/>
          </a:xfrm>
          <a:prstGeom prst="rect">
            <a:avLst/>
          </a:prstGeom>
          <a:noFill/>
        </p:spPr>
        <p:txBody>
          <a:bodyPr wrap="none" rtlCol="0">
            <a:spAutoFit/>
          </a:bodyPr>
          <a:lstStyle/>
          <a:p>
            <a:pPr defTabSz="685800" fontAlgn="auto">
              <a:spcBef>
                <a:spcPts val="0"/>
              </a:spcBef>
              <a:spcAft>
                <a:spcPts val="0"/>
              </a:spcAft>
            </a:pPr>
            <a:r>
              <a:rPr lang="nl-NL" sz="1200" b="1" kern="0" dirty="0">
                <a:solidFill>
                  <a:srgbClr val="FF0000"/>
                </a:solidFill>
              </a:rPr>
              <a:t>Interne legitimatie</a:t>
            </a:r>
          </a:p>
          <a:p>
            <a:pPr defTabSz="685800" fontAlgn="auto">
              <a:spcBef>
                <a:spcPts val="0"/>
              </a:spcBef>
              <a:spcAft>
                <a:spcPts val="0"/>
              </a:spcAft>
            </a:pPr>
            <a:r>
              <a:rPr lang="nl-NL" sz="1200" b="1" kern="0" dirty="0">
                <a:solidFill>
                  <a:srgbClr val="FF0000"/>
                </a:solidFill>
              </a:rPr>
              <a:t>             &lt; &gt;</a:t>
            </a:r>
          </a:p>
          <a:p>
            <a:pPr defTabSz="685800" fontAlgn="auto">
              <a:spcBef>
                <a:spcPts val="0"/>
              </a:spcBef>
              <a:spcAft>
                <a:spcPts val="0"/>
              </a:spcAft>
            </a:pPr>
            <a:r>
              <a:rPr lang="nl-NL" sz="1200" b="1" kern="0" dirty="0">
                <a:solidFill>
                  <a:srgbClr val="FF0000"/>
                </a:solidFill>
              </a:rPr>
              <a:t>Externe legitimatie</a:t>
            </a:r>
          </a:p>
        </p:txBody>
      </p:sp>
      <p:sp>
        <p:nvSpPr>
          <p:cNvPr id="89" name="Tekstvak 88"/>
          <p:cNvSpPr txBox="1"/>
          <p:nvPr/>
        </p:nvSpPr>
        <p:spPr>
          <a:xfrm>
            <a:off x="7470853" y="1592467"/>
            <a:ext cx="990977" cy="646331"/>
          </a:xfrm>
          <a:prstGeom prst="rect">
            <a:avLst/>
          </a:prstGeom>
          <a:noFill/>
        </p:spPr>
        <p:txBody>
          <a:bodyPr wrap="none" rtlCol="0">
            <a:spAutoFit/>
          </a:bodyPr>
          <a:lstStyle/>
          <a:p>
            <a:pPr defTabSz="685800" fontAlgn="auto">
              <a:spcBef>
                <a:spcPts val="0"/>
              </a:spcBef>
              <a:spcAft>
                <a:spcPts val="0"/>
              </a:spcAft>
            </a:pPr>
            <a:r>
              <a:rPr lang="nl-NL" sz="1200" b="1" kern="0" dirty="0">
                <a:solidFill>
                  <a:srgbClr val="FF0000"/>
                </a:solidFill>
              </a:rPr>
              <a:t>Flexibiliteit</a:t>
            </a:r>
          </a:p>
          <a:p>
            <a:pPr defTabSz="685800" fontAlgn="auto">
              <a:spcBef>
                <a:spcPts val="0"/>
              </a:spcBef>
              <a:spcAft>
                <a:spcPts val="0"/>
              </a:spcAft>
            </a:pPr>
            <a:r>
              <a:rPr lang="nl-NL" sz="1200" b="1" kern="0" dirty="0">
                <a:solidFill>
                  <a:srgbClr val="FF0000"/>
                </a:solidFill>
              </a:rPr>
              <a:t>       &lt; &gt;</a:t>
            </a:r>
          </a:p>
          <a:p>
            <a:pPr defTabSz="685800" fontAlgn="auto">
              <a:spcBef>
                <a:spcPts val="0"/>
              </a:spcBef>
              <a:spcAft>
                <a:spcPts val="0"/>
              </a:spcAft>
            </a:pPr>
            <a:r>
              <a:rPr lang="nl-NL" sz="1200" b="1" kern="0" dirty="0">
                <a:solidFill>
                  <a:srgbClr val="FF0000"/>
                </a:solidFill>
              </a:rPr>
              <a:t>Stabiliteit</a:t>
            </a:r>
          </a:p>
        </p:txBody>
      </p:sp>
      <p:sp>
        <p:nvSpPr>
          <p:cNvPr id="91" name="Parallellogram 3"/>
          <p:cNvSpPr/>
          <p:nvPr/>
        </p:nvSpPr>
        <p:spPr>
          <a:xfrm>
            <a:off x="1270071" y="963299"/>
            <a:ext cx="6795972" cy="145769"/>
          </a:xfrm>
          <a:custGeom>
            <a:avLst/>
            <a:gdLst>
              <a:gd name="connsiteX0" fmla="*/ 0 w 8295751"/>
              <a:gd name="connsiteY0" fmla="*/ 265814 h 265814"/>
              <a:gd name="connsiteX1" fmla="*/ 66454 w 8295751"/>
              <a:gd name="connsiteY1" fmla="*/ 0 h 265814"/>
              <a:gd name="connsiteX2" fmla="*/ 8295751 w 8295751"/>
              <a:gd name="connsiteY2" fmla="*/ 0 h 265814"/>
              <a:gd name="connsiteX3" fmla="*/ 8229298 w 8295751"/>
              <a:gd name="connsiteY3" fmla="*/ 265814 h 265814"/>
              <a:gd name="connsiteX4" fmla="*/ 0 w 8295751"/>
              <a:gd name="connsiteY4" fmla="*/ 265814 h 265814"/>
              <a:gd name="connsiteX0" fmla="*/ 0 w 8710421"/>
              <a:gd name="connsiteY0" fmla="*/ 276447 h 276447"/>
              <a:gd name="connsiteX1" fmla="*/ 66454 w 8710421"/>
              <a:gd name="connsiteY1" fmla="*/ 10633 h 276447"/>
              <a:gd name="connsiteX2" fmla="*/ 8710421 w 8710421"/>
              <a:gd name="connsiteY2" fmla="*/ 0 h 276447"/>
              <a:gd name="connsiteX3" fmla="*/ 8229298 w 8710421"/>
              <a:gd name="connsiteY3" fmla="*/ 276447 h 276447"/>
              <a:gd name="connsiteX4" fmla="*/ 0 w 8710421"/>
              <a:gd name="connsiteY4" fmla="*/ 276447 h 276447"/>
              <a:gd name="connsiteX0" fmla="*/ 0 w 9061296"/>
              <a:gd name="connsiteY0" fmla="*/ 276447 h 276447"/>
              <a:gd name="connsiteX1" fmla="*/ 417329 w 9061296"/>
              <a:gd name="connsiteY1" fmla="*/ 10633 h 276447"/>
              <a:gd name="connsiteX2" fmla="*/ 9061296 w 9061296"/>
              <a:gd name="connsiteY2" fmla="*/ 0 h 276447"/>
              <a:gd name="connsiteX3" fmla="*/ 8580173 w 9061296"/>
              <a:gd name="connsiteY3" fmla="*/ 276447 h 276447"/>
              <a:gd name="connsiteX4" fmla="*/ 0 w 9061296"/>
              <a:gd name="connsiteY4" fmla="*/ 276447 h 27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296" h="276447">
                <a:moveTo>
                  <a:pt x="0" y="276447"/>
                </a:moveTo>
                <a:lnTo>
                  <a:pt x="417329" y="10633"/>
                </a:lnTo>
                <a:lnTo>
                  <a:pt x="9061296" y="0"/>
                </a:lnTo>
                <a:lnTo>
                  <a:pt x="8580173" y="276447"/>
                </a:lnTo>
                <a:lnTo>
                  <a:pt x="0" y="27644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prstClr val="white"/>
              </a:solidFill>
            </a:endParaRPr>
          </a:p>
        </p:txBody>
      </p:sp>
      <p:sp>
        <p:nvSpPr>
          <p:cNvPr id="92" name="Tekstvak 91"/>
          <p:cNvSpPr txBox="1"/>
          <p:nvPr/>
        </p:nvSpPr>
        <p:spPr>
          <a:xfrm>
            <a:off x="306667" y="2345944"/>
            <a:ext cx="1236236" cy="2793072"/>
          </a:xfrm>
          <a:prstGeom prst="rect">
            <a:avLst/>
          </a:prstGeom>
          <a:noFill/>
        </p:spPr>
        <p:txBody>
          <a:bodyPr wrap="none" rtlCol="0">
            <a:spAutoFit/>
          </a:bodyPr>
          <a:lstStyle/>
          <a:p>
            <a:pPr defTabSz="685800" fontAlgn="auto">
              <a:spcBef>
                <a:spcPts val="0"/>
              </a:spcBef>
              <a:spcAft>
                <a:spcPts val="0"/>
              </a:spcAft>
            </a:pPr>
            <a:r>
              <a:rPr lang="nl-NL" b="1" i="1" kern="0" dirty="0">
                <a:solidFill>
                  <a:srgbClr val="FFFF00"/>
                </a:solidFill>
              </a:rPr>
              <a:t>Poolen</a:t>
            </a:r>
            <a:endParaRPr lang="nl-NL" sz="1500" b="1" i="1" kern="0" dirty="0">
              <a:solidFill>
                <a:srgbClr val="FFFF00"/>
              </a:solidFill>
            </a:endParaRPr>
          </a:p>
          <a:p>
            <a:pPr defTabSz="685800" fontAlgn="auto">
              <a:spcBef>
                <a:spcPts val="0"/>
              </a:spcBef>
              <a:spcAft>
                <a:spcPts val="0"/>
              </a:spcAft>
            </a:pPr>
            <a:r>
              <a:rPr lang="nl-NL" sz="1200" b="1" i="1" kern="0" dirty="0">
                <a:solidFill>
                  <a:srgbClr val="FFFF00"/>
                </a:solidFill>
              </a:rPr>
              <a:t>(Netwerk)</a:t>
            </a: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b="1" i="1" kern="0" dirty="0">
                <a:solidFill>
                  <a:srgbClr val="FFC000"/>
                </a:solidFill>
              </a:rPr>
              <a:t>Hosten</a:t>
            </a:r>
            <a:endParaRPr lang="nl-NL" sz="1500" b="1" i="1" kern="0" dirty="0">
              <a:solidFill>
                <a:srgbClr val="FFC000"/>
              </a:solidFill>
            </a:endParaRPr>
          </a:p>
          <a:p>
            <a:pPr defTabSz="685800" fontAlgn="auto">
              <a:spcBef>
                <a:spcPts val="0"/>
              </a:spcBef>
              <a:spcAft>
                <a:spcPts val="0"/>
              </a:spcAft>
            </a:pPr>
            <a:r>
              <a:rPr lang="nl-NL" sz="1200" b="1" i="1" kern="0" dirty="0">
                <a:solidFill>
                  <a:srgbClr val="FFC000"/>
                </a:solidFill>
              </a:rPr>
              <a:t>(Centrum-</a:t>
            </a:r>
          </a:p>
          <a:p>
            <a:pPr defTabSz="685800" fontAlgn="auto">
              <a:spcBef>
                <a:spcPts val="0"/>
              </a:spcBef>
              <a:spcAft>
                <a:spcPts val="0"/>
              </a:spcAft>
            </a:pPr>
            <a:r>
              <a:rPr lang="nl-NL" sz="1200" b="1" i="1" kern="0" dirty="0">
                <a:solidFill>
                  <a:srgbClr val="FFC000"/>
                </a:solidFill>
              </a:rPr>
              <a:t>gemeente)</a:t>
            </a: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b="1" i="1" kern="0" dirty="0">
                <a:solidFill>
                  <a:srgbClr val="FF0066"/>
                </a:solidFill>
              </a:rPr>
              <a:t>Bundelen</a:t>
            </a:r>
          </a:p>
          <a:p>
            <a:pPr defTabSz="685800" fontAlgn="auto">
              <a:spcBef>
                <a:spcPts val="0"/>
              </a:spcBef>
              <a:spcAft>
                <a:spcPts val="0"/>
              </a:spcAft>
            </a:pPr>
            <a:r>
              <a:rPr lang="nl-NL" sz="1200" b="1" i="1" kern="0" dirty="0">
                <a:solidFill>
                  <a:srgbClr val="FF0066"/>
                </a:solidFill>
              </a:rPr>
              <a:t>(Clusteren)</a:t>
            </a:r>
          </a:p>
          <a:p>
            <a:pPr defTabSz="685800" fontAlgn="auto">
              <a:spcBef>
                <a:spcPts val="0"/>
              </a:spcBef>
              <a:spcAft>
                <a:spcPts val="0"/>
              </a:spcAft>
            </a:pPr>
            <a:endParaRPr lang="nl-NL" sz="1350" b="1" kern="0" dirty="0">
              <a:solidFill>
                <a:srgbClr val="C00000"/>
              </a:solidFill>
            </a:endParaRPr>
          </a:p>
        </p:txBody>
      </p:sp>
      <p:sp>
        <p:nvSpPr>
          <p:cNvPr id="93" name="Tekstvak 92"/>
          <p:cNvSpPr txBox="1"/>
          <p:nvPr/>
        </p:nvSpPr>
        <p:spPr>
          <a:xfrm>
            <a:off x="2358457" y="2332110"/>
            <a:ext cx="1326004" cy="2769989"/>
          </a:xfrm>
          <a:prstGeom prst="rect">
            <a:avLst/>
          </a:prstGeom>
          <a:noFill/>
        </p:spPr>
        <p:txBody>
          <a:bodyPr wrap="none" rtlCol="0">
            <a:spAutoFit/>
          </a:bodyPr>
          <a:lstStyle/>
          <a:p>
            <a:pPr defTabSz="685800" fontAlgn="auto">
              <a:spcBef>
                <a:spcPts val="0"/>
              </a:spcBef>
              <a:spcAft>
                <a:spcPts val="0"/>
              </a:spcAft>
            </a:pPr>
            <a:r>
              <a:rPr lang="nl-NL" sz="1500" b="1" kern="0" dirty="0">
                <a:solidFill>
                  <a:srgbClr val="FFFF00"/>
                </a:solidFill>
              </a:rPr>
              <a:t>Shared</a:t>
            </a:r>
          </a:p>
          <a:p>
            <a:pPr defTabSz="685800" fontAlgn="auto">
              <a:spcBef>
                <a:spcPts val="0"/>
              </a:spcBef>
              <a:spcAft>
                <a:spcPts val="0"/>
              </a:spcAft>
            </a:pPr>
            <a:r>
              <a:rPr lang="nl-NL" sz="1500" b="1" kern="0" dirty="0" err="1">
                <a:solidFill>
                  <a:srgbClr val="FFFF00"/>
                </a:solidFill>
              </a:rPr>
              <a:t>governance</a:t>
            </a:r>
            <a:endParaRPr lang="nl-NL" sz="1500" b="1" kern="0" dirty="0">
              <a:solidFill>
                <a:srgbClr val="FFFF00"/>
              </a:solidFill>
            </a:endParaRPr>
          </a:p>
          <a:p>
            <a:pPr defTabSz="685800" fontAlgn="auto">
              <a:spcBef>
                <a:spcPts val="0"/>
              </a:spcBef>
              <a:spcAft>
                <a:spcPts val="0"/>
              </a:spcAft>
            </a:pPr>
            <a:endParaRPr lang="nl-NL" sz="1500" b="1" kern="0" dirty="0">
              <a:solidFill>
                <a:srgbClr val="C00000"/>
              </a:solidFill>
            </a:endParaRPr>
          </a:p>
          <a:p>
            <a:pPr defTabSz="685800" fontAlgn="auto">
              <a:spcBef>
                <a:spcPts val="0"/>
              </a:spcBef>
              <a:spcAft>
                <a:spcPts val="0"/>
              </a:spcAft>
            </a:pPr>
            <a:endParaRPr lang="nl-NL" sz="1500" b="1" kern="0" dirty="0">
              <a:solidFill>
                <a:srgbClr val="C00000"/>
              </a:solidFill>
            </a:endParaRPr>
          </a:p>
          <a:p>
            <a:pPr defTabSz="685800" fontAlgn="auto">
              <a:spcBef>
                <a:spcPts val="0"/>
              </a:spcBef>
              <a:spcAft>
                <a:spcPts val="0"/>
              </a:spcAft>
            </a:pPr>
            <a:r>
              <a:rPr lang="nl-NL" sz="1500" b="1" kern="0" dirty="0">
                <a:solidFill>
                  <a:srgbClr val="FFC000"/>
                </a:solidFill>
              </a:rPr>
              <a:t>Lead</a:t>
            </a:r>
          </a:p>
          <a:p>
            <a:pPr defTabSz="685800" fontAlgn="auto">
              <a:spcBef>
                <a:spcPts val="0"/>
              </a:spcBef>
              <a:spcAft>
                <a:spcPts val="0"/>
              </a:spcAft>
            </a:pPr>
            <a:r>
              <a:rPr lang="nl-NL" sz="1500" b="1" kern="0" dirty="0" err="1">
                <a:solidFill>
                  <a:srgbClr val="FFC000"/>
                </a:solidFill>
              </a:rPr>
              <a:t>organization</a:t>
            </a:r>
            <a:endParaRPr lang="nl-NL" sz="1350" b="1" kern="0" dirty="0">
              <a:solidFill>
                <a:srgbClr val="FFC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r>
              <a:rPr lang="nl-NL" sz="1500" b="1" kern="0" dirty="0">
                <a:solidFill>
                  <a:srgbClr val="FF0066"/>
                </a:solidFill>
              </a:rPr>
              <a:t>NAO / Joint</a:t>
            </a:r>
          </a:p>
          <a:p>
            <a:pPr defTabSz="685800" fontAlgn="auto">
              <a:spcBef>
                <a:spcPts val="0"/>
              </a:spcBef>
              <a:spcAft>
                <a:spcPts val="0"/>
              </a:spcAft>
            </a:pPr>
            <a:r>
              <a:rPr lang="nl-NL" sz="1500" b="1" kern="0" dirty="0" err="1">
                <a:solidFill>
                  <a:srgbClr val="FF0066"/>
                </a:solidFill>
              </a:rPr>
              <a:t>organization</a:t>
            </a:r>
            <a:endParaRPr lang="nl-NL" sz="1500" b="1" kern="0" dirty="0">
              <a:solidFill>
                <a:srgbClr val="FF0066"/>
              </a:solidFill>
            </a:endParaRPr>
          </a:p>
          <a:p>
            <a:pPr defTabSz="685800" fontAlgn="auto">
              <a:spcBef>
                <a:spcPts val="0"/>
              </a:spcBef>
              <a:spcAft>
                <a:spcPts val="0"/>
              </a:spcAft>
            </a:pPr>
            <a:endParaRPr lang="nl-NL" sz="1350" b="1" kern="0" dirty="0">
              <a:solidFill>
                <a:srgbClr val="C00000"/>
              </a:solidFill>
            </a:endParaRPr>
          </a:p>
        </p:txBody>
      </p:sp>
      <p:grpSp>
        <p:nvGrpSpPr>
          <p:cNvPr id="94" name="Groep 93"/>
          <p:cNvGrpSpPr/>
          <p:nvPr/>
        </p:nvGrpSpPr>
        <p:grpSpPr>
          <a:xfrm>
            <a:off x="1479279" y="2356545"/>
            <a:ext cx="762261" cy="509111"/>
            <a:chOff x="2052702" y="1100348"/>
            <a:chExt cx="815309" cy="432837"/>
          </a:xfrm>
          <a:solidFill>
            <a:srgbClr val="FFFF00"/>
          </a:solidFill>
        </p:grpSpPr>
        <p:sp>
          <p:nvSpPr>
            <p:cNvPr id="95" name="Ovaal 94"/>
            <p:cNvSpPr/>
            <p:nvPr/>
          </p:nvSpPr>
          <p:spPr>
            <a:xfrm>
              <a:off x="2353598" y="1100348"/>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96" name="Ovaal 95"/>
            <p:cNvSpPr/>
            <p:nvPr/>
          </p:nvSpPr>
          <p:spPr>
            <a:xfrm>
              <a:off x="2671525" y="124371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97" name="Ovaal 96"/>
            <p:cNvSpPr/>
            <p:nvPr/>
          </p:nvSpPr>
          <p:spPr>
            <a:xfrm>
              <a:off x="2214325" y="14611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98" name="Ovaal 97"/>
            <p:cNvSpPr/>
            <p:nvPr/>
          </p:nvSpPr>
          <p:spPr>
            <a:xfrm>
              <a:off x="2563975" y="14611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99" name="Ovaal 98"/>
            <p:cNvSpPr/>
            <p:nvPr/>
          </p:nvSpPr>
          <p:spPr>
            <a:xfrm>
              <a:off x="2052702" y="1254042"/>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100" name="Rechte verbindingslijn 99"/>
            <p:cNvCxnSpPr/>
            <p:nvPr/>
          </p:nvCxnSpPr>
          <p:spPr>
            <a:xfrm flipV="1">
              <a:off x="2402883" y="1509360"/>
              <a:ext cx="187734" cy="1114"/>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1" name="Rechte verbindingslijn 100"/>
            <p:cNvCxnSpPr>
              <a:endCxn id="95" idx="2"/>
            </p:cNvCxnSpPr>
            <p:nvPr/>
          </p:nvCxnSpPr>
          <p:spPr>
            <a:xfrm flipV="1">
              <a:off x="2148904" y="1136352"/>
              <a:ext cx="204694" cy="14480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p:nvPr/>
          </p:nvCxnSpPr>
          <p:spPr>
            <a:xfrm flipV="1">
              <a:off x="2625752" y="1332805"/>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3" name="Rechte verbindingslijn 102"/>
            <p:cNvCxnSpPr/>
            <p:nvPr/>
          </p:nvCxnSpPr>
          <p:spPr>
            <a:xfrm>
              <a:off x="2155674" y="1322444"/>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4" name="Rechte verbindingslijn 103"/>
            <p:cNvCxnSpPr/>
            <p:nvPr/>
          </p:nvCxnSpPr>
          <p:spPr>
            <a:xfrm>
              <a:off x="2518667" y="1114952"/>
              <a:ext cx="204694" cy="144805"/>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105" name="Groep 104"/>
          <p:cNvGrpSpPr/>
          <p:nvPr/>
        </p:nvGrpSpPr>
        <p:grpSpPr>
          <a:xfrm>
            <a:off x="1352470" y="3350221"/>
            <a:ext cx="958976" cy="484532"/>
            <a:chOff x="1915403" y="984166"/>
            <a:chExt cx="1035082" cy="517007"/>
          </a:xfrm>
          <a:solidFill>
            <a:srgbClr val="FFC000"/>
          </a:solidFill>
        </p:grpSpPr>
        <p:sp>
          <p:nvSpPr>
            <p:cNvPr id="106" name="Ovaal 105"/>
            <p:cNvSpPr/>
            <p:nvPr/>
          </p:nvSpPr>
          <p:spPr>
            <a:xfrm>
              <a:off x="2309775" y="984166"/>
              <a:ext cx="269243" cy="15617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07" name="Ovaal 106"/>
            <p:cNvSpPr/>
            <p:nvPr/>
          </p:nvSpPr>
          <p:spPr>
            <a:xfrm>
              <a:off x="2753999" y="1298841"/>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08" name="Ovaal 107"/>
            <p:cNvSpPr/>
            <p:nvPr/>
          </p:nvSpPr>
          <p:spPr>
            <a:xfrm>
              <a:off x="2170503" y="142916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09" name="Ovaal 108"/>
            <p:cNvSpPr/>
            <p:nvPr/>
          </p:nvSpPr>
          <p:spPr>
            <a:xfrm>
              <a:off x="2498009" y="142916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10" name="Ovaal 109"/>
            <p:cNvSpPr/>
            <p:nvPr/>
          </p:nvSpPr>
          <p:spPr>
            <a:xfrm>
              <a:off x="1915403" y="13094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111" name="Rechte verbindingslijn 110"/>
            <p:cNvCxnSpPr>
              <a:endCxn id="106" idx="2"/>
            </p:cNvCxnSpPr>
            <p:nvPr/>
          </p:nvCxnSpPr>
          <p:spPr>
            <a:xfrm flipV="1">
              <a:off x="2068156" y="1062255"/>
              <a:ext cx="241619" cy="26270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2" name="Rechte verbindingslijn 111"/>
            <p:cNvCxnSpPr/>
            <p:nvPr/>
          </p:nvCxnSpPr>
          <p:spPr>
            <a:xfrm>
              <a:off x="2539778" y="1040868"/>
              <a:ext cx="241619" cy="26270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3" name="Rechte verbindingslijn 112"/>
            <p:cNvCxnSpPr/>
            <p:nvPr/>
          </p:nvCxnSpPr>
          <p:spPr>
            <a:xfrm flipV="1">
              <a:off x="2256542" y="1118897"/>
              <a:ext cx="128649" cy="35988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a:off x="2474306" y="1108811"/>
              <a:ext cx="128649" cy="359888"/>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115" name="Groep 114"/>
          <p:cNvGrpSpPr/>
          <p:nvPr/>
        </p:nvGrpSpPr>
        <p:grpSpPr>
          <a:xfrm>
            <a:off x="1479279" y="4285795"/>
            <a:ext cx="832167" cy="785841"/>
            <a:chOff x="4022944" y="4842009"/>
            <a:chExt cx="764842" cy="821843"/>
          </a:xfrm>
          <a:solidFill>
            <a:srgbClr val="FF0066"/>
          </a:solidFill>
        </p:grpSpPr>
        <p:sp>
          <p:nvSpPr>
            <p:cNvPr id="116" name="Ovaal 115"/>
            <p:cNvSpPr/>
            <p:nvPr/>
          </p:nvSpPr>
          <p:spPr>
            <a:xfrm>
              <a:off x="4317673" y="484200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17" name="Ovaal 116"/>
            <p:cNvSpPr/>
            <p:nvPr/>
          </p:nvSpPr>
          <p:spPr>
            <a:xfrm>
              <a:off x="4591300" y="4940012"/>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18" name="Ovaal 117"/>
            <p:cNvSpPr/>
            <p:nvPr/>
          </p:nvSpPr>
          <p:spPr>
            <a:xfrm>
              <a:off x="4121187" y="510412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19" name="Ovaal 118"/>
            <p:cNvSpPr/>
            <p:nvPr/>
          </p:nvSpPr>
          <p:spPr>
            <a:xfrm>
              <a:off x="4512399" y="512168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120" name="Ovaal 119"/>
            <p:cNvSpPr/>
            <p:nvPr/>
          </p:nvSpPr>
          <p:spPr>
            <a:xfrm>
              <a:off x="4022944" y="493133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121" name="Rechte verbindingslijn 120"/>
            <p:cNvCxnSpPr/>
            <p:nvPr/>
          </p:nvCxnSpPr>
          <p:spPr>
            <a:xfrm flipV="1">
              <a:off x="4330080" y="5162208"/>
              <a:ext cx="187734" cy="1114"/>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2" name="Rechte verbindingslijn 121"/>
            <p:cNvCxnSpPr/>
            <p:nvPr/>
          </p:nvCxnSpPr>
          <p:spPr>
            <a:xfrm flipV="1">
              <a:off x="4570136" y="5004486"/>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3" name="Rechte verbindingslijn 122"/>
            <p:cNvCxnSpPr/>
            <p:nvPr/>
          </p:nvCxnSpPr>
          <p:spPr>
            <a:xfrm>
              <a:off x="4049179" y="4951636"/>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4" name="Rechte verbindingslijn 123"/>
            <p:cNvCxnSpPr/>
            <p:nvPr/>
          </p:nvCxnSpPr>
          <p:spPr>
            <a:xfrm>
              <a:off x="4463905" y="4883776"/>
              <a:ext cx="225638" cy="8349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5" name="Rechte verbindingslijn 124"/>
            <p:cNvCxnSpPr/>
            <p:nvPr/>
          </p:nvCxnSpPr>
          <p:spPr>
            <a:xfrm flipV="1">
              <a:off x="4092035" y="4891367"/>
              <a:ext cx="225638" cy="8349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6" name="Rechte verbindingslijn 125"/>
            <p:cNvCxnSpPr>
              <a:endCxn id="127" idx="2"/>
            </p:cNvCxnSpPr>
            <p:nvPr/>
          </p:nvCxnSpPr>
          <p:spPr>
            <a:xfrm>
              <a:off x="4417547" y="5031534"/>
              <a:ext cx="9645" cy="632318"/>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27" name="Afgeronde rechthoek 126"/>
            <p:cNvSpPr/>
            <p:nvPr/>
          </p:nvSpPr>
          <p:spPr>
            <a:xfrm>
              <a:off x="4316534" y="5470531"/>
              <a:ext cx="221315" cy="1933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grpSp>
      <p:sp>
        <p:nvSpPr>
          <p:cNvPr id="128" name="Tekstvak 127"/>
          <p:cNvSpPr txBox="1"/>
          <p:nvPr/>
        </p:nvSpPr>
        <p:spPr>
          <a:xfrm>
            <a:off x="2057838" y="931117"/>
            <a:ext cx="4823756" cy="230832"/>
          </a:xfrm>
          <a:prstGeom prst="rect">
            <a:avLst/>
          </a:prstGeom>
          <a:noFill/>
        </p:spPr>
        <p:txBody>
          <a:bodyPr wrap="none" rtlCol="0">
            <a:spAutoFit/>
          </a:bodyPr>
          <a:lstStyle/>
          <a:p>
            <a:pPr defTabSz="685800" fontAlgn="auto">
              <a:spcBef>
                <a:spcPts val="0"/>
              </a:spcBef>
              <a:spcAft>
                <a:spcPts val="0"/>
              </a:spcAft>
            </a:pPr>
            <a:r>
              <a:rPr lang="nl-NL" sz="825" kern="0" dirty="0" err="1">
                <a:solidFill>
                  <a:sysClr val="windowText" lastClr="000000"/>
                </a:solidFill>
              </a:rPr>
              <a:t>Provan</a:t>
            </a:r>
            <a:r>
              <a:rPr lang="nl-NL" sz="825" kern="0" dirty="0">
                <a:solidFill>
                  <a:sysClr val="windowText" lastClr="000000"/>
                </a:solidFill>
              </a:rPr>
              <a:t> &amp; </a:t>
            </a:r>
            <a:r>
              <a:rPr lang="nl-NL" sz="825" kern="0" dirty="0" err="1">
                <a:solidFill>
                  <a:sysClr val="windowText" lastClr="000000"/>
                </a:solidFill>
              </a:rPr>
              <a:t>Kenis</a:t>
            </a:r>
            <a:r>
              <a:rPr lang="nl-NL" sz="825" kern="0" dirty="0">
                <a:solidFill>
                  <a:sysClr val="windowText" lastClr="000000"/>
                </a:solidFill>
              </a:rPr>
              <a:t> - </a:t>
            </a:r>
            <a:r>
              <a:rPr lang="nl-NL" sz="900" b="1" kern="0" dirty="0">
                <a:solidFill>
                  <a:sysClr val="windowText" lastClr="000000"/>
                </a:solidFill>
              </a:rPr>
              <a:t>Modes of </a:t>
            </a:r>
            <a:r>
              <a:rPr lang="nl-NL" sz="900" b="1" kern="0" dirty="0" err="1">
                <a:solidFill>
                  <a:sysClr val="windowText" lastClr="000000"/>
                </a:solidFill>
              </a:rPr>
              <a:t>network</a:t>
            </a:r>
            <a:r>
              <a:rPr lang="nl-NL" sz="900" b="1" kern="0" dirty="0">
                <a:solidFill>
                  <a:sysClr val="windowText" lastClr="000000"/>
                </a:solidFill>
              </a:rPr>
              <a:t> </a:t>
            </a:r>
            <a:r>
              <a:rPr lang="nl-NL" sz="900" b="1" kern="0" dirty="0" err="1">
                <a:solidFill>
                  <a:sysClr val="windowText" lastClr="000000"/>
                </a:solidFill>
              </a:rPr>
              <a:t>governance</a:t>
            </a:r>
            <a:r>
              <a:rPr lang="nl-NL" sz="900" b="1" kern="0" dirty="0">
                <a:solidFill>
                  <a:sysClr val="windowText" lastClr="000000"/>
                </a:solidFill>
              </a:rPr>
              <a:t>: </a:t>
            </a:r>
            <a:r>
              <a:rPr lang="nl-NL" sz="900" b="1" kern="0" dirty="0" err="1">
                <a:solidFill>
                  <a:sysClr val="windowText" lastClr="000000"/>
                </a:solidFill>
              </a:rPr>
              <a:t>Structure</a:t>
            </a:r>
            <a:r>
              <a:rPr lang="nl-NL" sz="900" b="1" kern="0" dirty="0">
                <a:solidFill>
                  <a:sysClr val="windowText" lastClr="000000"/>
                </a:solidFill>
              </a:rPr>
              <a:t>, management, </a:t>
            </a:r>
            <a:r>
              <a:rPr lang="nl-NL" sz="900" b="1" kern="0" dirty="0" err="1">
                <a:solidFill>
                  <a:sysClr val="windowText" lastClr="000000"/>
                </a:solidFill>
              </a:rPr>
              <a:t>effectiveness</a:t>
            </a:r>
            <a:endParaRPr lang="nl-NL" sz="900" b="1" kern="0" dirty="0">
              <a:solidFill>
                <a:sysClr val="windowText" lastClr="000000"/>
              </a:solidFill>
            </a:endParaRPr>
          </a:p>
        </p:txBody>
      </p:sp>
    </p:spTree>
    <p:extLst>
      <p:ext uri="{BB962C8B-B14F-4D97-AF65-F5344CB8AC3E}">
        <p14:creationId xmlns:p14="http://schemas.microsoft.com/office/powerpoint/2010/main" val="1630725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kstvak 4"/>
          <p:cNvSpPr txBox="1"/>
          <p:nvPr/>
        </p:nvSpPr>
        <p:spPr>
          <a:xfrm>
            <a:off x="5999829" y="3956223"/>
            <a:ext cx="2606804" cy="646331"/>
          </a:xfrm>
          <a:prstGeom prst="rect">
            <a:avLst/>
          </a:prstGeom>
          <a:solidFill>
            <a:schemeClr val="bg1"/>
          </a:solidFill>
        </p:spPr>
        <p:txBody>
          <a:bodyPr wrap="none" rtlCol="0">
            <a:spAutoFit/>
          </a:bodyPr>
          <a:lstStyle/>
          <a:p>
            <a:pPr defTabSz="685800" fontAlgn="auto">
              <a:spcBef>
                <a:spcPts val="0"/>
              </a:spcBef>
              <a:spcAft>
                <a:spcPts val="0"/>
              </a:spcAft>
            </a:pPr>
            <a:r>
              <a:rPr lang="nl-NL" sz="2100" b="1" kern="0" dirty="0">
                <a:solidFill>
                  <a:srgbClr val="FFFF00"/>
                </a:solidFill>
              </a:rPr>
              <a:t>Customer </a:t>
            </a:r>
            <a:r>
              <a:rPr lang="nl-NL" sz="2100" b="1" kern="0" dirty="0" err="1">
                <a:solidFill>
                  <a:srgbClr val="FFFF00"/>
                </a:solidFill>
              </a:rPr>
              <a:t>Intimacy</a:t>
            </a:r>
            <a:endParaRPr lang="nl-NL" sz="2100" b="1" kern="0" dirty="0">
              <a:solidFill>
                <a:srgbClr val="FFFF00"/>
              </a:solidFill>
            </a:endParaRPr>
          </a:p>
          <a:p>
            <a:pPr defTabSz="685800" fontAlgn="auto">
              <a:spcBef>
                <a:spcPts val="0"/>
              </a:spcBef>
              <a:spcAft>
                <a:spcPts val="0"/>
              </a:spcAft>
            </a:pPr>
            <a:r>
              <a:rPr lang="nl-NL" sz="1500" b="1" kern="0" dirty="0">
                <a:solidFill>
                  <a:sysClr val="windowText" lastClr="000000"/>
                </a:solidFill>
              </a:rPr>
              <a:t>	</a:t>
            </a:r>
            <a:r>
              <a:rPr lang="nl-NL" sz="1500" b="1" i="1" kern="0" dirty="0">
                <a:solidFill>
                  <a:sysClr val="windowText" lastClr="000000"/>
                </a:solidFill>
              </a:rPr>
              <a:t>Best </a:t>
            </a:r>
            <a:r>
              <a:rPr lang="nl-NL" sz="1500" b="1" i="1" kern="0" dirty="0" err="1">
                <a:solidFill>
                  <a:sysClr val="windowText" lastClr="000000"/>
                </a:solidFill>
              </a:rPr>
              <a:t>total</a:t>
            </a:r>
            <a:r>
              <a:rPr lang="nl-NL" sz="1500" b="1" i="1" kern="0" dirty="0">
                <a:solidFill>
                  <a:sysClr val="windowText" lastClr="000000"/>
                </a:solidFill>
              </a:rPr>
              <a:t> solution</a:t>
            </a:r>
          </a:p>
        </p:txBody>
      </p:sp>
      <p:sp>
        <p:nvSpPr>
          <p:cNvPr id="6" name="Tekstvak 5"/>
          <p:cNvSpPr txBox="1"/>
          <p:nvPr/>
        </p:nvSpPr>
        <p:spPr>
          <a:xfrm>
            <a:off x="3871450" y="2150506"/>
            <a:ext cx="2714205" cy="646331"/>
          </a:xfrm>
          <a:prstGeom prst="rect">
            <a:avLst/>
          </a:prstGeom>
          <a:solidFill>
            <a:schemeClr val="bg1"/>
          </a:solidFill>
        </p:spPr>
        <p:txBody>
          <a:bodyPr wrap="none" rtlCol="0">
            <a:spAutoFit/>
          </a:bodyPr>
          <a:lstStyle/>
          <a:p>
            <a:pPr defTabSz="685800" fontAlgn="auto">
              <a:spcBef>
                <a:spcPts val="0"/>
              </a:spcBef>
              <a:spcAft>
                <a:spcPts val="0"/>
              </a:spcAft>
            </a:pPr>
            <a:r>
              <a:rPr lang="nl-NL" sz="2100" b="1" kern="0" dirty="0">
                <a:solidFill>
                  <a:srgbClr val="FFC000"/>
                </a:solidFill>
              </a:rPr>
              <a:t>Product </a:t>
            </a:r>
            <a:r>
              <a:rPr lang="nl-NL" sz="2100" b="1" kern="0" dirty="0" err="1">
                <a:solidFill>
                  <a:srgbClr val="FFC000"/>
                </a:solidFill>
              </a:rPr>
              <a:t>Leadership</a:t>
            </a:r>
            <a:endParaRPr lang="nl-NL" sz="2100" b="1" kern="0" dirty="0">
              <a:solidFill>
                <a:srgbClr val="FFC000"/>
              </a:solidFill>
            </a:endParaRPr>
          </a:p>
          <a:p>
            <a:pPr defTabSz="685800" fontAlgn="auto">
              <a:spcBef>
                <a:spcPts val="0"/>
              </a:spcBef>
              <a:spcAft>
                <a:spcPts val="0"/>
              </a:spcAft>
            </a:pPr>
            <a:r>
              <a:rPr lang="nl-NL" sz="1500" b="1" kern="0" dirty="0">
                <a:solidFill>
                  <a:sysClr val="windowText" lastClr="000000"/>
                </a:solidFill>
              </a:rPr>
              <a:t>	</a:t>
            </a:r>
            <a:r>
              <a:rPr lang="nl-NL" sz="1500" b="1" i="1" kern="0" dirty="0">
                <a:solidFill>
                  <a:sysClr val="windowText" lastClr="000000"/>
                </a:solidFill>
              </a:rPr>
              <a:t>Best product</a:t>
            </a:r>
          </a:p>
        </p:txBody>
      </p:sp>
      <p:sp>
        <p:nvSpPr>
          <p:cNvPr id="7" name="Tekstvak 6"/>
          <p:cNvSpPr txBox="1"/>
          <p:nvPr/>
        </p:nvSpPr>
        <p:spPr>
          <a:xfrm>
            <a:off x="1827145" y="4975201"/>
            <a:ext cx="3116559" cy="646331"/>
          </a:xfrm>
          <a:prstGeom prst="rect">
            <a:avLst/>
          </a:prstGeom>
          <a:solidFill>
            <a:schemeClr val="bg1"/>
          </a:solidFill>
        </p:spPr>
        <p:txBody>
          <a:bodyPr wrap="none" rtlCol="0">
            <a:spAutoFit/>
          </a:bodyPr>
          <a:lstStyle/>
          <a:p>
            <a:pPr defTabSz="685800" fontAlgn="auto">
              <a:spcBef>
                <a:spcPts val="0"/>
              </a:spcBef>
              <a:spcAft>
                <a:spcPts val="0"/>
              </a:spcAft>
            </a:pPr>
            <a:r>
              <a:rPr lang="nl-NL" sz="2100" b="1" kern="0" dirty="0" err="1">
                <a:solidFill>
                  <a:srgbClr val="FF0066"/>
                </a:solidFill>
              </a:rPr>
              <a:t>Operational</a:t>
            </a:r>
            <a:r>
              <a:rPr lang="nl-NL" sz="2100" b="1" kern="0" dirty="0">
                <a:solidFill>
                  <a:srgbClr val="FF0066"/>
                </a:solidFill>
              </a:rPr>
              <a:t> excellence</a:t>
            </a:r>
          </a:p>
          <a:p>
            <a:pPr defTabSz="685800" fontAlgn="auto">
              <a:spcBef>
                <a:spcPts val="0"/>
              </a:spcBef>
              <a:spcAft>
                <a:spcPts val="0"/>
              </a:spcAft>
            </a:pPr>
            <a:r>
              <a:rPr lang="nl-NL" sz="1500" b="1" kern="0" dirty="0">
                <a:solidFill>
                  <a:sysClr val="windowText" lastClr="000000"/>
                </a:solidFill>
              </a:rPr>
              <a:t>	</a:t>
            </a:r>
            <a:r>
              <a:rPr lang="nl-NL" sz="1500" b="1" i="1" kern="0" dirty="0">
                <a:solidFill>
                  <a:sysClr val="windowText" lastClr="000000"/>
                </a:solidFill>
              </a:rPr>
              <a:t>Best </a:t>
            </a:r>
            <a:r>
              <a:rPr lang="nl-NL" sz="1500" b="1" i="1" kern="0" dirty="0" err="1">
                <a:solidFill>
                  <a:sysClr val="windowText" lastClr="000000"/>
                </a:solidFill>
              </a:rPr>
              <a:t>total</a:t>
            </a:r>
            <a:r>
              <a:rPr lang="nl-NL" sz="1500" b="1" i="1" kern="0" dirty="0">
                <a:solidFill>
                  <a:sysClr val="windowText" lastClr="000000"/>
                </a:solidFill>
              </a:rPr>
              <a:t> </a:t>
            </a:r>
            <a:r>
              <a:rPr lang="nl-NL" sz="1500" b="1" i="1" kern="0" dirty="0" err="1">
                <a:solidFill>
                  <a:sysClr val="windowText" lastClr="000000"/>
                </a:solidFill>
              </a:rPr>
              <a:t>costs</a:t>
            </a:r>
            <a:endParaRPr lang="nl-NL" sz="1500" b="1" i="1" kern="0" dirty="0">
              <a:solidFill>
                <a:sysClr val="windowText" lastClr="000000"/>
              </a:solidFill>
            </a:endParaRPr>
          </a:p>
        </p:txBody>
      </p:sp>
      <p:sp>
        <p:nvSpPr>
          <p:cNvPr id="17" name="Tekstvak 26"/>
          <p:cNvSpPr txBox="1">
            <a:spLocks noChangeArrowheads="1"/>
          </p:cNvSpPr>
          <p:nvPr/>
        </p:nvSpPr>
        <p:spPr bwMode="auto">
          <a:xfrm rot="744775">
            <a:off x="6446675" y="3419116"/>
            <a:ext cx="17283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auto">
              <a:spcBef>
                <a:spcPct val="0"/>
              </a:spcBef>
              <a:spcAft>
                <a:spcPts val="0"/>
              </a:spcAft>
              <a:buNone/>
            </a:pPr>
            <a:r>
              <a:rPr lang="nl-NL" sz="3000" b="1" i="1" kern="0" dirty="0"/>
              <a:t>Nabijheid</a:t>
            </a:r>
            <a:endParaRPr lang="nl-NL" sz="1800" b="1" i="1" kern="0" dirty="0"/>
          </a:p>
        </p:txBody>
      </p:sp>
      <p:sp>
        <p:nvSpPr>
          <p:cNvPr id="18" name="Tekstvak 17"/>
          <p:cNvSpPr txBox="1">
            <a:spLocks noChangeArrowheads="1"/>
          </p:cNvSpPr>
          <p:nvPr/>
        </p:nvSpPr>
        <p:spPr bwMode="auto">
          <a:xfrm rot="520522">
            <a:off x="3204925" y="1646042"/>
            <a:ext cx="16241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auto">
              <a:spcBef>
                <a:spcPct val="0"/>
              </a:spcBef>
              <a:spcAft>
                <a:spcPts val="0"/>
              </a:spcAft>
              <a:buNone/>
            </a:pPr>
            <a:r>
              <a:rPr lang="nl-NL" sz="3000" b="1" i="1" kern="0" dirty="0"/>
              <a:t>Kwaliteit</a:t>
            </a:r>
            <a:endParaRPr lang="nl-NL" sz="1800" b="1" i="1" kern="0" dirty="0"/>
          </a:p>
        </p:txBody>
      </p:sp>
      <p:sp>
        <p:nvSpPr>
          <p:cNvPr id="19" name="Tekstvak 26"/>
          <p:cNvSpPr txBox="1">
            <a:spLocks noChangeArrowheads="1"/>
          </p:cNvSpPr>
          <p:nvPr/>
        </p:nvSpPr>
        <p:spPr bwMode="auto">
          <a:xfrm rot="797357">
            <a:off x="2009170" y="4445512"/>
            <a:ext cx="127631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auto">
              <a:spcBef>
                <a:spcPct val="0"/>
              </a:spcBef>
              <a:spcAft>
                <a:spcPts val="0"/>
              </a:spcAft>
              <a:buNone/>
            </a:pPr>
            <a:r>
              <a:rPr lang="nl-NL" sz="3000" b="1" i="1" kern="0" dirty="0"/>
              <a:t>Kosten</a:t>
            </a:r>
            <a:endParaRPr lang="nl-NL" sz="1800" b="1" i="1" kern="0" dirty="0"/>
          </a:p>
        </p:txBody>
      </p:sp>
      <p:cxnSp>
        <p:nvCxnSpPr>
          <p:cNvPr id="3" name="Rechte verbindingslijn met pijl 2"/>
          <p:cNvCxnSpPr/>
          <p:nvPr/>
        </p:nvCxnSpPr>
        <p:spPr>
          <a:xfrm flipV="1">
            <a:off x="4428939" y="2702623"/>
            <a:ext cx="0" cy="14912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a:off x="3451343" y="4181971"/>
            <a:ext cx="977597" cy="7700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4428939" y="4178354"/>
            <a:ext cx="1499801" cy="36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4807259" y="1555432"/>
            <a:ext cx="941283"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FFC000"/>
                </a:solidFill>
              </a:rPr>
              <a:t>hosten</a:t>
            </a:r>
            <a:endParaRPr lang="nl-NL" sz="1500" b="1" kern="0" dirty="0">
              <a:solidFill>
                <a:srgbClr val="FFC000"/>
              </a:solidFill>
            </a:endParaRPr>
          </a:p>
        </p:txBody>
      </p:sp>
      <p:sp>
        <p:nvSpPr>
          <p:cNvPr id="22" name="Tekstvak 21"/>
          <p:cNvSpPr txBox="1"/>
          <p:nvPr/>
        </p:nvSpPr>
        <p:spPr>
          <a:xfrm>
            <a:off x="7788838" y="3295405"/>
            <a:ext cx="941283"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FFFF00"/>
                </a:solidFill>
              </a:rPr>
              <a:t>poolen</a:t>
            </a:r>
            <a:endParaRPr lang="nl-NL" sz="1500" b="1" kern="0" dirty="0">
              <a:solidFill>
                <a:srgbClr val="FFFF00"/>
              </a:solidFill>
            </a:endParaRPr>
          </a:p>
        </p:txBody>
      </p:sp>
      <p:sp>
        <p:nvSpPr>
          <p:cNvPr id="23" name="Tekstvak 22"/>
          <p:cNvSpPr txBox="1"/>
          <p:nvPr/>
        </p:nvSpPr>
        <p:spPr>
          <a:xfrm>
            <a:off x="833051" y="4668531"/>
            <a:ext cx="1210588" cy="369332"/>
          </a:xfrm>
          <a:prstGeom prst="rect">
            <a:avLst/>
          </a:prstGeom>
          <a:noFill/>
        </p:spPr>
        <p:txBody>
          <a:bodyPr wrap="none" rtlCol="0">
            <a:spAutoFit/>
          </a:bodyPr>
          <a:lstStyle/>
          <a:p>
            <a:pPr defTabSz="685800" fontAlgn="auto">
              <a:spcBef>
                <a:spcPts val="0"/>
              </a:spcBef>
              <a:spcAft>
                <a:spcPts val="0"/>
              </a:spcAft>
            </a:pPr>
            <a:r>
              <a:rPr lang="nl-NL" b="1" kern="0" dirty="0">
                <a:solidFill>
                  <a:srgbClr val="FF0066"/>
                </a:solidFill>
              </a:rPr>
              <a:t>bundelen</a:t>
            </a:r>
            <a:endParaRPr lang="nl-NL" sz="1500" b="1" kern="0" dirty="0">
              <a:solidFill>
                <a:srgbClr val="FF0066"/>
              </a:solidFill>
            </a:endParaRPr>
          </a:p>
        </p:txBody>
      </p:sp>
      <p:sp>
        <p:nvSpPr>
          <p:cNvPr id="24" name="Tekstvak 23"/>
          <p:cNvSpPr txBox="1"/>
          <p:nvPr/>
        </p:nvSpPr>
        <p:spPr>
          <a:xfrm>
            <a:off x="4907141" y="2702623"/>
            <a:ext cx="1435008" cy="323165"/>
          </a:xfrm>
          <a:prstGeom prst="rect">
            <a:avLst/>
          </a:prstGeom>
          <a:noFill/>
        </p:spPr>
        <p:txBody>
          <a:bodyPr wrap="none" rtlCol="0">
            <a:spAutoFit/>
          </a:bodyPr>
          <a:lstStyle/>
          <a:p>
            <a:pPr defTabSz="685800" fontAlgn="auto">
              <a:spcBef>
                <a:spcPts val="0"/>
              </a:spcBef>
              <a:spcAft>
                <a:spcPts val="0"/>
              </a:spcAft>
            </a:pPr>
            <a:r>
              <a:rPr lang="nl-NL" sz="1500" b="1" kern="0" dirty="0">
                <a:solidFill>
                  <a:srgbClr val="FF9966"/>
                </a:solidFill>
              </a:rPr>
              <a:t>professionals</a:t>
            </a:r>
            <a:endParaRPr lang="nl-NL" sz="1350" b="1" kern="0" dirty="0">
              <a:solidFill>
                <a:srgbClr val="FF9966"/>
              </a:solidFill>
            </a:endParaRPr>
          </a:p>
        </p:txBody>
      </p:sp>
      <p:sp>
        <p:nvSpPr>
          <p:cNvPr id="25" name="Tekstvak 24"/>
          <p:cNvSpPr txBox="1"/>
          <p:nvPr/>
        </p:nvSpPr>
        <p:spPr>
          <a:xfrm>
            <a:off x="2911500" y="5551057"/>
            <a:ext cx="1372492" cy="323165"/>
          </a:xfrm>
          <a:prstGeom prst="rect">
            <a:avLst/>
          </a:prstGeom>
          <a:noFill/>
        </p:spPr>
        <p:txBody>
          <a:bodyPr wrap="none" rtlCol="0">
            <a:spAutoFit/>
          </a:bodyPr>
          <a:lstStyle/>
          <a:p>
            <a:pPr defTabSz="685800" fontAlgn="auto">
              <a:spcBef>
                <a:spcPts val="0"/>
              </a:spcBef>
              <a:spcAft>
                <a:spcPts val="0"/>
              </a:spcAft>
            </a:pPr>
            <a:r>
              <a:rPr lang="nl-NL" sz="1500" b="1" kern="0" dirty="0">
                <a:solidFill>
                  <a:srgbClr val="CC00FF"/>
                </a:solidFill>
              </a:rPr>
              <a:t>management</a:t>
            </a:r>
            <a:endParaRPr lang="nl-NL" sz="1350" b="1" kern="0" dirty="0">
              <a:solidFill>
                <a:srgbClr val="CC00FF"/>
              </a:solidFill>
            </a:endParaRPr>
          </a:p>
        </p:txBody>
      </p:sp>
      <p:sp>
        <p:nvSpPr>
          <p:cNvPr id="26" name="Tekstvak 25"/>
          <p:cNvSpPr txBox="1"/>
          <p:nvPr/>
        </p:nvSpPr>
        <p:spPr>
          <a:xfrm>
            <a:off x="7074017" y="4541574"/>
            <a:ext cx="1399742" cy="323165"/>
          </a:xfrm>
          <a:prstGeom prst="rect">
            <a:avLst/>
          </a:prstGeom>
          <a:noFill/>
        </p:spPr>
        <p:txBody>
          <a:bodyPr wrap="none" rtlCol="0">
            <a:spAutoFit/>
          </a:bodyPr>
          <a:lstStyle/>
          <a:p>
            <a:pPr defTabSz="685800" fontAlgn="auto">
              <a:spcBef>
                <a:spcPts val="0"/>
              </a:spcBef>
              <a:spcAft>
                <a:spcPts val="0"/>
              </a:spcAft>
            </a:pPr>
            <a:r>
              <a:rPr lang="nl-NL" sz="1500" b="1" kern="0" dirty="0">
                <a:solidFill>
                  <a:srgbClr val="FFFFCC"/>
                </a:solidFill>
              </a:rPr>
              <a:t>lokale politici</a:t>
            </a:r>
            <a:endParaRPr lang="nl-NL" sz="1350" b="1" kern="0" dirty="0">
              <a:solidFill>
                <a:srgbClr val="FFFFCC"/>
              </a:solidFill>
            </a:endParaRPr>
          </a:p>
        </p:txBody>
      </p:sp>
      <p:sp>
        <p:nvSpPr>
          <p:cNvPr id="27" name="Parallellogram 3"/>
          <p:cNvSpPr/>
          <p:nvPr/>
        </p:nvSpPr>
        <p:spPr>
          <a:xfrm>
            <a:off x="1270071" y="963299"/>
            <a:ext cx="6795972" cy="145769"/>
          </a:xfrm>
          <a:custGeom>
            <a:avLst/>
            <a:gdLst>
              <a:gd name="connsiteX0" fmla="*/ 0 w 8295751"/>
              <a:gd name="connsiteY0" fmla="*/ 265814 h 265814"/>
              <a:gd name="connsiteX1" fmla="*/ 66454 w 8295751"/>
              <a:gd name="connsiteY1" fmla="*/ 0 h 265814"/>
              <a:gd name="connsiteX2" fmla="*/ 8295751 w 8295751"/>
              <a:gd name="connsiteY2" fmla="*/ 0 h 265814"/>
              <a:gd name="connsiteX3" fmla="*/ 8229298 w 8295751"/>
              <a:gd name="connsiteY3" fmla="*/ 265814 h 265814"/>
              <a:gd name="connsiteX4" fmla="*/ 0 w 8295751"/>
              <a:gd name="connsiteY4" fmla="*/ 265814 h 265814"/>
              <a:gd name="connsiteX0" fmla="*/ 0 w 8710421"/>
              <a:gd name="connsiteY0" fmla="*/ 276447 h 276447"/>
              <a:gd name="connsiteX1" fmla="*/ 66454 w 8710421"/>
              <a:gd name="connsiteY1" fmla="*/ 10633 h 276447"/>
              <a:gd name="connsiteX2" fmla="*/ 8710421 w 8710421"/>
              <a:gd name="connsiteY2" fmla="*/ 0 h 276447"/>
              <a:gd name="connsiteX3" fmla="*/ 8229298 w 8710421"/>
              <a:gd name="connsiteY3" fmla="*/ 276447 h 276447"/>
              <a:gd name="connsiteX4" fmla="*/ 0 w 8710421"/>
              <a:gd name="connsiteY4" fmla="*/ 276447 h 276447"/>
              <a:gd name="connsiteX0" fmla="*/ 0 w 9061296"/>
              <a:gd name="connsiteY0" fmla="*/ 276447 h 276447"/>
              <a:gd name="connsiteX1" fmla="*/ 417329 w 9061296"/>
              <a:gd name="connsiteY1" fmla="*/ 10633 h 276447"/>
              <a:gd name="connsiteX2" fmla="*/ 9061296 w 9061296"/>
              <a:gd name="connsiteY2" fmla="*/ 0 h 276447"/>
              <a:gd name="connsiteX3" fmla="*/ 8580173 w 9061296"/>
              <a:gd name="connsiteY3" fmla="*/ 276447 h 276447"/>
              <a:gd name="connsiteX4" fmla="*/ 0 w 9061296"/>
              <a:gd name="connsiteY4" fmla="*/ 276447 h 27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296" h="276447">
                <a:moveTo>
                  <a:pt x="0" y="276447"/>
                </a:moveTo>
                <a:lnTo>
                  <a:pt x="417329" y="10633"/>
                </a:lnTo>
                <a:lnTo>
                  <a:pt x="9061296" y="0"/>
                </a:lnTo>
                <a:lnTo>
                  <a:pt x="8580173" y="276447"/>
                </a:lnTo>
                <a:lnTo>
                  <a:pt x="0" y="27644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prstClr val="white"/>
              </a:solidFill>
            </a:endParaRPr>
          </a:p>
        </p:txBody>
      </p:sp>
      <p:sp>
        <p:nvSpPr>
          <p:cNvPr id="10" name="Tekstvak 9"/>
          <p:cNvSpPr txBox="1"/>
          <p:nvPr/>
        </p:nvSpPr>
        <p:spPr>
          <a:xfrm>
            <a:off x="2173320" y="914669"/>
            <a:ext cx="3234499" cy="230832"/>
          </a:xfrm>
          <a:prstGeom prst="rect">
            <a:avLst/>
          </a:prstGeom>
          <a:noFill/>
        </p:spPr>
        <p:txBody>
          <a:bodyPr wrap="square" rtlCol="0">
            <a:spAutoFit/>
          </a:bodyPr>
          <a:lstStyle/>
          <a:p>
            <a:pPr defTabSz="685800" fontAlgn="auto">
              <a:spcBef>
                <a:spcPts val="0"/>
              </a:spcBef>
              <a:spcAft>
                <a:spcPts val="0"/>
              </a:spcAft>
            </a:pPr>
            <a:r>
              <a:rPr lang="nl-NL" sz="900" kern="0" dirty="0" err="1">
                <a:solidFill>
                  <a:sysClr val="windowText" lastClr="000000"/>
                </a:solidFill>
              </a:rPr>
              <a:t>Treacy</a:t>
            </a:r>
            <a:r>
              <a:rPr lang="nl-NL" sz="900" kern="0" dirty="0">
                <a:solidFill>
                  <a:sysClr val="windowText" lastClr="000000"/>
                </a:solidFill>
              </a:rPr>
              <a:t> &amp; </a:t>
            </a:r>
            <a:r>
              <a:rPr lang="nl-NL" sz="900" kern="0" dirty="0" err="1">
                <a:solidFill>
                  <a:sysClr val="windowText" lastClr="000000"/>
                </a:solidFill>
              </a:rPr>
              <a:t>Wiersema</a:t>
            </a:r>
            <a:r>
              <a:rPr lang="nl-NL" sz="900" kern="0" dirty="0">
                <a:solidFill>
                  <a:sysClr val="windowText" lastClr="000000"/>
                </a:solidFill>
              </a:rPr>
              <a:t> </a:t>
            </a:r>
            <a:r>
              <a:rPr lang="nl-NL" sz="900" b="1" kern="0" dirty="0">
                <a:solidFill>
                  <a:sysClr val="windowText" lastClr="000000"/>
                </a:solidFill>
              </a:rPr>
              <a:t>- Waarden-disciplines</a:t>
            </a:r>
          </a:p>
        </p:txBody>
      </p:sp>
    </p:spTree>
    <p:extLst>
      <p:ext uri="{BB962C8B-B14F-4D97-AF65-F5344CB8AC3E}">
        <p14:creationId xmlns:p14="http://schemas.microsoft.com/office/powerpoint/2010/main" val="3126951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kstvak 7"/>
          <p:cNvSpPr txBox="1"/>
          <p:nvPr/>
        </p:nvSpPr>
        <p:spPr>
          <a:xfrm>
            <a:off x="6193237" y="1623431"/>
            <a:ext cx="1132041" cy="3323987"/>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tx2">
                    <a:lumMod val="75000"/>
                  </a:schemeClr>
                </a:solidFill>
              </a:rPr>
              <a:t>Benodigd</a:t>
            </a:r>
          </a:p>
          <a:p>
            <a:pPr defTabSz="685800" fontAlgn="auto">
              <a:spcBef>
                <a:spcPts val="0"/>
              </a:spcBef>
              <a:spcAft>
                <a:spcPts val="0"/>
              </a:spcAft>
            </a:pPr>
            <a:r>
              <a:rPr lang="nl-NL" sz="1350" b="1" kern="0" dirty="0">
                <a:solidFill>
                  <a:schemeClr val="tx2">
                    <a:lumMod val="75000"/>
                  </a:schemeClr>
                </a:solidFill>
              </a:rPr>
              <a:t>vertrouwen</a:t>
            </a:r>
            <a:endParaRPr lang="nl-NL" b="1" kern="0" dirty="0">
              <a:solidFill>
                <a:schemeClr val="tx2">
                  <a:lumMod val="75000"/>
                </a:schemeClr>
              </a:solidFill>
            </a:endParaRPr>
          </a:p>
          <a:p>
            <a:pPr defTabSz="685800" fontAlgn="auto">
              <a:spcBef>
                <a:spcPts val="0"/>
              </a:spcBef>
              <a:spcAft>
                <a:spcPts val="0"/>
              </a:spcAft>
            </a:pPr>
            <a:endParaRPr lang="nl-NL" kern="0" dirty="0">
              <a:solidFill>
                <a:schemeClr val="tx2">
                  <a:lumMod val="75000"/>
                </a:schemeClr>
              </a:solidFill>
            </a:endParaRPr>
          </a:p>
          <a:p>
            <a:pPr defTabSz="685800" fontAlgn="auto">
              <a:spcBef>
                <a:spcPts val="0"/>
              </a:spcBef>
              <a:spcAft>
                <a:spcPts val="0"/>
              </a:spcAft>
            </a:pPr>
            <a:r>
              <a:rPr lang="nl-NL" sz="1350" b="1" i="1" kern="0" dirty="0">
                <a:solidFill>
                  <a:schemeClr val="tx2">
                    <a:lumMod val="75000"/>
                  </a:schemeClr>
                </a:solidFill>
              </a:rPr>
              <a:t> </a:t>
            </a:r>
            <a:r>
              <a:rPr lang="nl-NL" sz="1350" b="1" i="1" kern="0" dirty="0">
                <a:solidFill>
                  <a:srgbClr val="FFFF00"/>
                </a:solidFill>
              </a:rPr>
              <a:t>Hoog </a:t>
            </a:r>
          </a:p>
          <a:p>
            <a:pPr defTabSz="685800" fontAlgn="auto">
              <a:spcBef>
                <a:spcPts val="0"/>
              </a:spcBef>
              <a:spcAft>
                <a:spcPts val="0"/>
              </a:spcAft>
            </a:pPr>
            <a:r>
              <a:rPr lang="nl-NL" sz="1350" b="1" i="1" kern="0" dirty="0">
                <a:solidFill>
                  <a:srgbClr val="FFFF00"/>
                </a:solidFill>
              </a:rPr>
              <a:t> &amp; Breed</a:t>
            </a:r>
            <a:endParaRPr lang="nl-NL" sz="1500" b="1" i="1" kern="0" dirty="0">
              <a:solidFill>
                <a:srgbClr val="FFFF00"/>
              </a:solidFill>
            </a:endParaRPr>
          </a:p>
          <a:p>
            <a:pPr defTabSz="685800" fontAlgn="auto">
              <a:spcBef>
                <a:spcPts val="0"/>
              </a:spcBef>
              <a:spcAft>
                <a:spcPts val="0"/>
              </a:spcAft>
            </a:pPr>
            <a:endParaRPr lang="nl-NL" sz="1500" b="1" i="1" kern="0" dirty="0">
              <a:solidFill>
                <a:schemeClr val="tx2">
                  <a:lumMod val="75000"/>
                </a:schemeClr>
              </a:solidFill>
            </a:endParaRPr>
          </a:p>
          <a:p>
            <a:pPr defTabSz="685800" fontAlgn="auto">
              <a:spcBef>
                <a:spcPts val="0"/>
              </a:spcBef>
              <a:spcAft>
                <a:spcPts val="0"/>
              </a:spcAft>
            </a:pPr>
            <a:endParaRPr lang="nl-NL" sz="1500" b="1" i="1" kern="0" dirty="0">
              <a:solidFill>
                <a:schemeClr val="tx2">
                  <a:lumMod val="75000"/>
                </a:schemeClr>
              </a:solidFill>
            </a:endParaRPr>
          </a:p>
          <a:p>
            <a:pPr defTabSz="685800" fontAlgn="auto">
              <a:spcBef>
                <a:spcPts val="0"/>
              </a:spcBef>
              <a:spcAft>
                <a:spcPts val="0"/>
              </a:spcAft>
            </a:pPr>
            <a:r>
              <a:rPr lang="nl-NL" sz="1350" b="1" i="1" kern="0" dirty="0">
                <a:solidFill>
                  <a:schemeClr val="tx2">
                    <a:lumMod val="75000"/>
                  </a:schemeClr>
                </a:solidFill>
              </a:rPr>
              <a:t> </a:t>
            </a:r>
            <a:r>
              <a:rPr lang="nl-NL" sz="1350" b="1" i="1" kern="0" dirty="0">
                <a:solidFill>
                  <a:srgbClr val="FFC000"/>
                </a:solidFill>
              </a:rPr>
              <a:t>Selectief</a:t>
            </a:r>
          </a:p>
          <a:p>
            <a:pPr defTabSz="685800" fontAlgn="auto">
              <a:spcBef>
                <a:spcPts val="0"/>
              </a:spcBef>
              <a:spcAft>
                <a:spcPts val="0"/>
              </a:spcAft>
            </a:pPr>
            <a:r>
              <a:rPr lang="nl-NL" sz="1350" b="1" i="1" kern="0" dirty="0">
                <a:solidFill>
                  <a:srgbClr val="FFC000"/>
                </a:solidFill>
              </a:rPr>
              <a:t> (naar lead)</a:t>
            </a:r>
            <a:endParaRPr lang="nl-NL" sz="1050" b="1" i="1" kern="0" dirty="0">
              <a:solidFill>
                <a:srgbClr val="FFC000"/>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endParaRPr lang="nl-NL" sz="1050" b="1" i="1" kern="0" dirty="0">
              <a:solidFill>
                <a:schemeClr val="tx2">
                  <a:lumMod val="75000"/>
                </a:schemeClr>
              </a:solidFill>
            </a:endParaRPr>
          </a:p>
          <a:p>
            <a:pPr defTabSz="685800" fontAlgn="auto">
              <a:spcBef>
                <a:spcPts val="0"/>
              </a:spcBef>
              <a:spcAft>
                <a:spcPts val="0"/>
              </a:spcAft>
            </a:pPr>
            <a:r>
              <a:rPr lang="nl-NL" sz="1500" b="1" i="1" kern="0" dirty="0">
                <a:solidFill>
                  <a:schemeClr val="tx2">
                    <a:lumMod val="75000"/>
                  </a:schemeClr>
                </a:solidFill>
              </a:rPr>
              <a:t> </a:t>
            </a:r>
            <a:r>
              <a:rPr lang="nl-NL" sz="1350" b="1" i="1" kern="0" dirty="0">
                <a:solidFill>
                  <a:srgbClr val="FF0066"/>
                </a:solidFill>
              </a:rPr>
              <a:t>Behoorlijk </a:t>
            </a:r>
          </a:p>
          <a:p>
            <a:pPr defTabSz="685800" fontAlgn="auto">
              <a:spcBef>
                <a:spcPts val="0"/>
              </a:spcBef>
              <a:spcAft>
                <a:spcPts val="0"/>
              </a:spcAft>
            </a:pPr>
            <a:r>
              <a:rPr lang="nl-NL" sz="1350" b="1" i="1" kern="0" dirty="0">
                <a:solidFill>
                  <a:srgbClr val="FF0066"/>
                </a:solidFill>
              </a:rPr>
              <a:t> &amp; Breed</a:t>
            </a:r>
          </a:p>
        </p:txBody>
      </p:sp>
      <p:sp>
        <p:nvSpPr>
          <p:cNvPr id="9" name="Tekstvak 8"/>
          <p:cNvSpPr txBox="1"/>
          <p:nvPr/>
        </p:nvSpPr>
        <p:spPr>
          <a:xfrm>
            <a:off x="3727264" y="1623431"/>
            <a:ext cx="1146468" cy="3300904"/>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accent1">
                    <a:lumMod val="75000"/>
                  </a:schemeClr>
                </a:solidFill>
              </a:rPr>
              <a:t>Max. aantal</a:t>
            </a:r>
          </a:p>
          <a:p>
            <a:pPr defTabSz="685800" fontAlgn="auto">
              <a:spcBef>
                <a:spcPts val="0"/>
              </a:spcBef>
              <a:spcAft>
                <a:spcPts val="0"/>
              </a:spcAft>
            </a:pPr>
            <a:r>
              <a:rPr lang="nl-NL" sz="1350" b="1" kern="0" dirty="0">
                <a:solidFill>
                  <a:schemeClr val="accent1">
                    <a:lumMod val="75000"/>
                  </a:schemeClr>
                </a:solidFill>
              </a:rPr>
              <a:t>deelnemers</a:t>
            </a:r>
          </a:p>
          <a:p>
            <a:pPr defTabSz="685800" fontAlgn="auto">
              <a:spcBef>
                <a:spcPts val="0"/>
              </a:spcBef>
              <a:spcAft>
                <a:spcPts val="0"/>
              </a:spcAft>
            </a:pPr>
            <a:endParaRPr lang="nl-NL" sz="1350" kern="0" dirty="0">
              <a:solidFill>
                <a:schemeClr val="accent1">
                  <a:lumMod val="75000"/>
                </a:schemeClr>
              </a:solidFill>
            </a:endParaRP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r>
              <a:rPr lang="nl-NL" sz="1350" b="1" i="1" kern="0" dirty="0">
                <a:solidFill>
                  <a:srgbClr val="FFFF00"/>
                </a:solidFill>
              </a:rPr>
              <a:t>  Laag</a:t>
            </a: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endParaRPr lang="nl-NL" sz="1350" b="1" i="1" kern="0" dirty="0">
              <a:solidFill>
                <a:schemeClr val="accent1">
                  <a:lumMod val="75000"/>
                </a:schemeClr>
              </a:solidFill>
            </a:endParaRPr>
          </a:p>
          <a:p>
            <a:pPr defTabSz="685800" fontAlgn="auto">
              <a:spcBef>
                <a:spcPts val="0"/>
              </a:spcBef>
              <a:spcAft>
                <a:spcPts val="0"/>
              </a:spcAft>
            </a:pPr>
            <a:r>
              <a:rPr lang="nl-NL" sz="1350" b="1" i="1" kern="0" dirty="0">
                <a:solidFill>
                  <a:schemeClr val="accent1">
                    <a:lumMod val="75000"/>
                  </a:schemeClr>
                </a:solidFill>
              </a:rPr>
              <a:t>  </a:t>
            </a:r>
            <a:r>
              <a:rPr lang="nl-NL" sz="1350" b="1" i="1" kern="0" dirty="0">
                <a:solidFill>
                  <a:srgbClr val="FFC000"/>
                </a:solidFill>
              </a:rPr>
              <a:t>Gematigd</a:t>
            </a:r>
            <a:endParaRPr lang="nl-NL" sz="1500" b="1" i="1" kern="0" dirty="0">
              <a:solidFill>
                <a:srgbClr val="FFC000"/>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sz="1350" b="1" i="1" kern="0" dirty="0">
                <a:solidFill>
                  <a:srgbClr val="FF0066"/>
                </a:solidFill>
              </a:rPr>
              <a:t>  Gematigd</a:t>
            </a:r>
          </a:p>
          <a:p>
            <a:pPr defTabSz="685800" fontAlgn="auto">
              <a:spcBef>
                <a:spcPts val="0"/>
              </a:spcBef>
              <a:spcAft>
                <a:spcPts val="0"/>
              </a:spcAft>
            </a:pPr>
            <a:r>
              <a:rPr lang="nl-NL" sz="1350" b="1" i="1" kern="0" dirty="0">
                <a:solidFill>
                  <a:srgbClr val="FF0066"/>
                </a:solidFill>
              </a:rPr>
              <a:t>   tot veel</a:t>
            </a:r>
          </a:p>
        </p:txBody>
      </p:sp>
      <p:sp>
        <p:nvSpPr>
          <p:cNvPr id="10" name="Tekstvak 9"/>
          <p:cNvSpPr txBox="1"/>
          <p:nvPr/>
        </p:nvSpPr>
        <p:spPr>
          <a:xfrm>
            <a:off x="4958628" y="1623431"/>
            <a:ext cx="1136850" cy="3300904"/>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accent5">
                    <a:lumMod val="50000"/>
                  </a:schemeClr>
                </a:solidFill>
              </a:rPr>
              <a:t>Benodigde</a:t>
            </a:r>
          </a:p>
          <a:p>
            <a:pPr defTabSz="685800" fontAlgn="auto">
              <a:spcBef>
                <a:spcPts val="0"/>
              </a:spcBef>
              <a:spcAft>
                <a:spcPts val="0"/>
              </a:spcAft>
            </a:pPr>
            <a:r>
              <a:rPr lang="nl-NL" sz="1350" b="1" kern="0" dirty="0">
                <a:solidFill>
                  <a:schemeClr val="accent5">
                    <a:lumMod val="50000"/>
                  </a:schemeClr>
                </a:solidFill>
              </a:rPr>
              <a:t>consensus</a:t>
            </a:r>
          </a:p>
          <a:p>
            <a:pPr defTabSz="685800" fontAlgn="auto">
              <a:spcBef>
                <a:spcPts val="0"/>
              </a:spcBef>
              <a:spcAft>
                <a:spcPts val="0"/>
              </a:spcAft>
            </a:pPr>
            <a:endParaRPr lang="nl-NL" sz="1350" kern="0" dirty="0">
              <a:solidFill>
                <a:schemeClr val="accent5">
                  <a:lumMod val="50000"/>
                </a:schemeClr>
              </a:solidFill>
            </a:endParaRPr>
          </a:p>
          <a:p>
            <a:pPr defTabSz="685800" fontAlgn="auto">
              <a:spcBef>
                <a:spcPts val="0"/>
              </a:spcBef>
              <a:spcAft>
                <a:spcPts val="0"/>
              </a:spcAft>
            </a:pPr>
            <a:endParaRPr lang="nl-NL" sz="1350" kern="0" dirty="0">
              <a:solidFill>
                <a:schemeClr val="accent5">
                  <a:lumMod val="50000"/>
                </a:schemeClr>
              </a:solidFill>
            </a:endParaRPr>
          </a:p>
          <a:p>
            <a:pPr defTabSz="685800" fontAlgn="auto">
              <a:spcBef>
                <a:spcPts val="0"/>
              </a:spcBef>
              <a:spcAft>
                <a:spcPts val="0"/>
              </a:spcAft>
            </a:pPr>
            <a:r>
              <a:rPr lang="nl-NL" sz="1350" kern="0" dirty="0">
                <a:solidFill>
                  <a:srgbClr val="FFFF00"/>
                </a:solidFill>
              </a:rPr>
              <a:t>   </a:t>
            </a:r>
            <a:r>
              <a:rPr lang="nl-NL" sz="1350" b="1" i="1" kern="0" dirty="0">
                <a:solidFill>
                  <a:srgbClr val="FFFF00"/>
                </a:solidFill>
              </a:rPr>
              <a:t>Hoog</a:t>
            </a:r>
          </a:p>
          <a:p>
            <a:pPr defTabSz="685800" fontAlgn="auto">
              <a:spcBef>
                <a:spcPts val="0"/>
              </a:spcBef>
              <a:spcAft>
                <a:spcPts val="0"/>
              </a:spcAft>
            </a:pPr>
            <a:endParaRPr lang="nl-NL" sz="1350" b="1" i="1" kern="0" dirty="0">
              <a:solidFill>
                <a:schemeClr val="accent5">
                  <a:lumMod val="50000"/>
                </a:schemeClr>
              </a:solidFill>
            </a:endParaRPr>
          </a:p>
          <a:p>
            <a:pPr defTabSz="685800" fontAlgn="auto">
              <a:spcBef>
                <a:spcPts val="0"/>
              </a:spcBef>
              <a:spcAft>
                <a:spcPts val="0"/>
              </a:spcAft>
            </a:pPr>
            <a:endParaRPr lang="nl-NL" sz="1350" b="1" i="1" kern="0" dirty="0">
              <a:solidFill>
                <a:schemeClr val="accent5">
                  <a:lumMod val="50000"/>
                </a:schemeClr>
              </a:solidFill>
            </a:endParaRPr>
          </a:p>
          <a:p>
            <a:pPr defTabSz="685800" fontAlgn="auto">
              <a:spcBef>
                <a:spcPts val="0"/>
              </a:spcBef>
              <a:spcAft>
                <a:spcPts val="0"/>
              </a:spcAft>
            </a:pPr>
            <a:endParaRPr lang="nl-NL" sz="1350" b="1" i="1" kern="0" dirty="0">
              <a:solidFill>
                <a:schemeClr val="accent5">
                  <a:lumMod val="50000"/>
                </a:schemeClr>
              </a:solidFill>
            </a:endParaRPr>
          </a:p>
          <a:p>
            <a:pPr defTabSz="685800" fontAlgn="auto">
              <a:spcBef>
                <a:spcPts val="0"/>
              </a:spcBef>
              <a:spcAft>
                <a:spcPts val="0"/>
              </a:spcAft>
            </a:pPr>
            <a:r>
              <a:rPr lang="nl-NL" sz="1350" b="1" i="1" kern="0" dirty="0">
                <a:solidFill>
                  <a:schemeClr val="accent5">
                    <a:lumMod val="50000"/>
                  </a:schemeClr>
                </a:solidFill>
              </a:rPr>
              <a:t>   </a:t>
            </a:r>
            <a:r>
              <a:rPr lang="nl-NL" sz="1350" b="1" i="1" kern="0" dirty="0">
                <a:solidFill>
                  <a:srgbClr val="FFC000"/>
                </a:solidFill>
              </a:rPr>
              <a:t>Beperkt</a:t>
            </a:r>
            <a:endParaRPr lang="nl-NL" sz="1500" b="1" i="1" kern="0" dirty="0">
              <a:solidFill>
                <a:srgbClr val="FFC000"/>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endParaRPr lang="nl-NL" sz="1500" b="1" i="1" kern="0" dirty="0">
              <a:solidFill>
                <a:schemeClr val="accent5">
                  <a:lumMod val="50000"/>
                </a:schemeClr>
              </a:solidFill>
            </a:endParaRPr>
          </a:p>
          <a:p>
            <a:pPr defTabSz="685800" fontAlgn="auto">
              <a:spcBef>
                <a:spcPts val="0"/>
              </a:spcBef>
              <a:spcAft>
                <a:spcPts val="0"/>
              </a:spcAft>
            </a:pPr>
            <a:r>
              <a:rPr lang="nl-NL" sz="1350" b="1" i="1" kern="0" dirty="0">
                <a:solidFill>
                  <a:schemeClr val="accent5">
                    <a:lumMod val="50000"/>
                  </a:schemeClr>
                </a:solidFill>
              </a:rPr>
              <a:t>   </a:t>
            </a:r>
            <a:r>
              <a:rPr lang="nl-NL" sz="1350" b="1" i="1" kern="0" dirty="0">
                <a:solidFill>
                  <a:srgbClr val="FF0066"/>
                </a:solidFill>
              </a:rPr>
              <a:t>Steun</a:t>
            </a:r>
          </a:p>
          <a:p>
            <a:pPr defTabSz="685800" fontAlgn="auto">
              <a:spcBef>
                <a:spcPts val="0"/>
              </a:spcBef>
              <a:spcAft>
                <a:spcPts val="0"/>
              </a:spcAft>
            </a:pPr>
            <a:r>
              <a:rPr lang="nl-NL" sz="1350" b="1" i="1" kern="0" dirty="0">
                <a:solidFill>
                  <a:srgbClr val="FF0066"/>
                </a:solidFill>
              </a:rPr>
              <a:t>   voor NAO</a:t>
            </a:r>
          </a:p>
        </p:txBody>
      </p:sp>
      <p:sp>
        <p:nvSpPr>
          <p:cNvPr id="11" name="Tekstvak 10"/>
          <p:cNvSpPr txBox="1"/>
          <p:nvPr/>
        </p:nvSpPr>
        <p:spPr>
          <a:xfrm>
            <a:off x="7439287" y="1623431"/>
            <a:ext cx="1636987" cy="3416320"/>
          </a:xfrm>
          <a:prstGeom prst="rect">
            <a:avLst/>
          </a:prstGeom>
          <a:noFill/>
        </p:spPr>
        <p:txBody>
          <a:bodyPr wrap="none" rtlCol="0">
            <a:spAutoFit/>
          </a:bodyPr>
          <a:lstStyle/>
          <a:p>
            <a:pPr defTabSz="685800" fontAlgn="auto">
              <a:spcBef>
                <a:spcPts val="0"/>
              </a:spcBef>
              <a:spcAft>
                <a:spcPts val="0"/>
              </a:spcAft>
            </a:pPr>
            <a:r>
              <a:rPr lang="nl-NL" sz="1350" b="1" kern="0" dirty="0">
                <a:solidFill>
                  <a:schemeClr val="accent4">
                    <a:lumMod val="75000"/>
                  </a:schemeClr>
                </a:solidFill>
              </a:rPr>
              <a:t>Netwerk-</a:t>
            </a:r>
          </a:p>
          <a:p>
            <a:pPr defTabSz="685800" fontAlgn="auto">
              <a:spcBef>
                <a:spcPts val="0"/>
              </a:spcBef>
              <a:spcAft>
                <a:spcPts val="0"/>
              </a:spcAft>
            </a:pPr>
            <a:r>
              <a:rPr lang="nl-NL" sz="1350" b="1" kern="0" dirty="0">
                <a:solidFill>
                  <a:schemeClr val="accent4">
                    <a:lumMod val="75000"/>
                  </a:schemeClr>
                </a:solidFill>
              </a:rPr>
              <a:t>vaardigheid</a:t>
            </a:r>
          </a:p>
          <a:p>
            <a:pPr defTabSz="685800" fontAlgn="auto">
              <a:spcBef>
                <a:spcPts val="0"/>
              </a:spcBef>
              <a:spcAft>
                <a:spcPts val="0"/>
              </a:spcAft>
            </a:pPr>
            <a:endParaRPr lang="nl-NL" sz="1350" kern="0" dirty="0">
              <a:solidFill>
                <a:schemeClr val="accent4">
                  <a:lumMod val="75000"/>
                </a:schemeClr>
              </a:solidFill>
            </a:endParaRPr>
          </a:p>
          <a:p>
            <a:pPr defTabSz="685800" fontAlgn="auto">
              <a:spcBef>
                <a:spcPts val="0"/>
              </a:spcBef>
              <a:spcAft>
                <a:spcPts val="0"/>
              </a:spcAft>
            </a:pPr>
            <a:endParaRPr lang="nl-NL" sz="1350" kern="0" dirty="0">
              <a:solidFill>
                <a:schemeClr val="accent4">
                  <a:lumMod val="75000"/>
                </a:schemeClr>
              </a:solidFill>
            </a:endParaRPr>
          </a:p>
          <a:p>
            <a:pPr defTabSz="685800" fontAlgn="auto">
              <a:spcBef>
                <a:spcPts val="0"/>
              </a:spcBef>
              <a:spcAft>
                <a:spcPts val="0"/>
              </a:spcAft>
            </a:pPr>
            <a:r>
              <a:rPr lang="nl-NL" sz="1350" b="1" i="1" kern="0" dirty="0">
                <a:solidFill>
                  <a:schemeClr val="accent4">
                    <a:lumMod val="75000"/>
                  </a:schemeClr>
                </a:solidFill>
              </a:rPr>
              <a:t> </a:t>
            </a:r>
            <a:r>
              <a:rPr lang="nl-NL" sz="1350" b="1" i="1" kern="0" dirty="0">
                <a:solidFill>
                  <a:srgbClr val="FFFF00"/>
                </a:solidFill>
              </a:rPr>
              <a:t>Gemiddeld: Laag</a:t>
            </a:r>
          </a:p>
          <a:p>
            <a:pPr defTabSz="685800" fontAlgn="auto">
              <a:spcBef>
                <a:spcPts val="0"/>
              </a:spcBef>
              <a:spcAft>
                <a:spcPts val="0"/>
              </a:spcAft>
            </a:pPr>
            <a:r>
              <a:rPr lang="nl-NL" sz="1350" b="1" i="1" kern="0" dirty="0">
                <a:solidFill>
                  <a:srgbClr val="FFFF00"/>
                </a:solidFill>
              </a:rPr>
              <a:t> =&gt; kwetsbaar</a:t>
            </a: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r>
              <a:rPr lang="nl-NL" sz="1350" b="1" i="1" kern="0" dirty="0">
                <a:solidFill>
                  <a:schemeClr val="accent4">
                    <a:lumMod val="75000"/>
                  </a:schemeClr>
                </a:solidFill>
              </a:rPr>
              <a:t> </a:t>
            </a:r>
            <a:r>
              <a:rPr lang="nl-NL" sz="1350" b="1" i="1" kern="0" dirty="0">
                <a:solidFill>
                  <a:srgbClr val="FFC000"/>
                </a:solidFill>
              </a:rPr>
              <a:t>Gematigd</a:t>
            </a: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endParaRPr lang="nl-NL" sz="1350" b="1" i="1" kern="0" dirty="0">
              <a:solidFill>
                <a:schemeClr val="accent4">
                  <a:lumMod val="75000"/>
                </a:schemeClr>
              </a:solidFill>
            </a:endParaRPr>
          </a:p>
          <a:p>
            <a:pPr defTabSz="685800" fontAlgn="auto">
              <a:spcBef>
                <a:spcPts val="0"/>
              </a:spcBef>
              <a:spcAft>
                <a:spcPts val="0"/>
              </a:spcAft>
            </a:pPr>
            <a:r>
              <a:rPr lang="nl-NL" sz="1350" b="1" i="1" kern="0" dirty="0">
                <a:solidFill>
                  <a:schemeClr val="accent4">
                    <a:lumMod val="75000"/>
                  </a:schemeClr>
                </a:solidFill>
              </a:rPr>
              <a:t> </a:t>
            </a:r>
            <a:r>
              <a:rPr lang="nl-NL" sz="1350" b="1" i="1" kern="0" dirty="0">
                <a:solidFill>
                  <a:srgbClr val="FF0066"/>
                </a:solidFill>
              </a:rPr>
              <a:t>Hoog</a:t>
            </a:r>
          </a:p>
          <a:p>
            <a:pPr defTabSz="685800" fontAlgn="auto">
              <a:spcBef>
                <a:spcPts val="0"/>
              </a:spcBef>
              <a:spcAft>
                <a:spcPts val="0"/>
              </a:spcAft>
            </a:pPr>
            <a:r>
              <a:rPr lang="nl-NL" sz="1350" b="1" i="1" kern="0" dirty="0">
                <a:solidFill>
                  <a:srgbClr val="FF0066"/>
                </a:solidFill>
              </a:rPr>
              <a:t> (bij joint</a:t>
            </a:r>
          </a:p>
          <a:p>
            <a:pPr defTabSz="685800" fontAlgn="auto">
              <a:spcBef>
                <a:spcPts val="0"/>
              </a:spcBef>
              <a:spcAft>
                <a:spcPts val="0"/>
              </a:spcAft>
            </a:pPr>
            <a:r>
              <a:rPr lang="nl-NL" sz="1350" b="1" i="1" kern="0" dirty="0">
                <a:solidFill>
                  <a:srgbClr val="FF0066"/>
                </a:solidFill>
              </a:rPr>
              <a:t>  </a:t>
            </a:r>
            <a:r>
              <a:rPr lang="nl-NL" sz="1350" b="1" i="1" kern="0" dirty="0" err="1">
                <a:solidFill>
                  <a:srgbClr val="FF0066"/>
                </a:solidFill>
              </a:rPr>
              <a:t>organization</a:t>
            </a:r>
            <a:r>
              <a:rPr lang="nl-NL" sz="1350" b="1" i="1" kern="0" dirty="0">
                <a:solidFill>
                  <a:srgbClr val="FF0066"/>
                </a:solidFill>
              </a:rPr>
              <a:t>)</a:t>
            </a:r>
          </a:p>
        </p:txBody>
      </p:sp>
      <p:cxnSp>
        <p:nvCxnSpPr>
          <p:cNvPr id="13" name="Rechte verbindingslijn 12"/>
          <p:cNvCxnSpPr/>
          <p:nvPr/>
        </p:nvCxnSpPr>
        <p:spPr>
          <a:xfrm>
            <a:off x="4852262" y="1623431"/>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7279785" y="1623431"/>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6040394" y="1623431"/>
            <a:ext cx="0" cy="3564396"/>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ep 39"/>
          <p:cNvGrpSpPr/>
          <p:nvPr/>
        </p:nvGrpSpPr>
        <p:grpSpPr>
          <a:xfrm>
            <a:off x="1479279" y="2356545"/>
            <a:ext cx="762261" cy="509111"/>
            <a:chOff x="2052702" y="1100348"/>
            <a:chExt cx="815309" cy="432837"/>
          </a:xfrm>
          <a:solidFill>
            <a:srgbClr val="FFFF00"/>
          </a:solidFill>
        </p:grpSpPr>
        <p:sp>
          <p:nvSpPr>
            <p:cNvPr id="30" name="Ovaal 29"/>
            <p:cNvSpPr/>
            <p:nvPr/>
          </p:nvSpPr>
          <p:spPr>
            <a:xfrm>
              <a:off x="2353598" y="1100348"/>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1" name="Ovaal 30"/>
            <p:cNvSpPr/>
            <p:nvPr/>
          </p:nvSpPr>
          <p:spPr>
            <a:xfrm>
              <a:off x="2671525" y="124371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2" name="Ovaal 31"/>
            <p:cNvSpPr/>
            <p:nvPr/>
          </p:nvSpPr>
          <p:spPr>
            <a:xfrm>
              <a:off x="2214325" y="14611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3" name="Ovaal 32"/>
            <p:cNvSpPr/>
            <p:nvPr/>
          </p:nvSpPr>
          <p:spPr>
            <a:xfrm>
              <a:off x="2563975" y="14611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34" name="Ovaal 33"/>
            <p:cNvSpPr/>
            <p:nvPr/>
          </p:nvSpPr>
          <p:spPr>
            <a:xfrm>
              <a:off x="2052702" y="1254042"/>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35" name="Rechte verbindingslijn 34"/>
            <p:cNvCxnSpPr/>
            <p:nvPr/>
          </p:nvCxnSpPr>
          <p:spPr>
            <a:xfrm flipV="1">
              <a:off x="2402883" y="1509360"/>
              <a:ext cx="187734" cy="1114"/>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endCxn id="30" idx="2"/>
            </p:cNvCxnSpPr>
            <p:nvPr/>
          </p:nvCxnSpPr>
          <p:spPr>
            <a:xfrm flipV="1">
              <a:off x="2148904" y="1136352"/>
              <a:ext cx="204694" cy="14480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flipV="1">
              <a:off x="2625752" y="1332805"/>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2155674" y="1322444"/>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2518667" y="1114952"/>
              <a:ext cx="204694" cy="144805"/>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57" name="Groep 56"/>
          <p:cNvGrpSpPr/>
          <p:nvPr/>
        </p:nvGrpSpPr>
        <p:grpSpPr>
          <a:xfrm>
            <a:off x="1352470" y="3350221"/>
            <a:ext cx="958976" cy="484532"/>
            <a:chOff x="1915403" y="984166"/>
            <a:chExt cx="1035082" cy="517007"/>
          </a:xfrm>
          <a:solidFill>
            <a:srgbClr val="FFC000"/>
          </a:solidFill>
        </p:grpSpPr>
        <p:sp>
          <p:nvSpPr>
            <p:cNvPr id="48" name="Ovaal 47"/>
            <p:cNvSpPr/>
            <p:nvPr/>
          </p:nvSpPr>
          <p:spPr>
            <a:xfrm>
              <a:off x="2309775" y="984166"/>
              <a:ext cx="269243" cy="15617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49" name="Ovaal 48"/>
            <p:cNvSpPr/>
            <p:nvPr/>
          </p:nvSpPr>
          <p:spPr>
            <a:xfrm>
              <a:off x="2753999" y="1298841"/>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50" name="Ovaal 49"/>
            <p:cNvSpPr/>
            <p:nvPr/>
          </p:nvSpPr>
          <p:spPr>
            <a:xfrm>
              <a:off x="2170503" y="142916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51" name="Ovaal 50"/>
            <p:cNvSpPr/>
            <p:nvPr/>
          </p:nvSpPr>
          <p:spPr>
            <a:xfrm>
              <a:off x="2498009" y="142916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52" name="Ovaal 51"/>
            <p:cNvSpPr/>
            <p:nvPr/>
          </p:nvSpPr>
          <p:spPr>
            <a:xfrm>
              <a:off x="1915403" y="1309477"/>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53" name="Rechte verbindingslijn 52"/>
            <p:cNvCxnSpPr>
              <a:endCxn id="48" idx="2"/>
            </p:cNvCxnSpPr>
            <p:nvPr/>
          </p:nvCxnSpPr>
          <p:spPr>
            <a:xfrm flipV="1">
              <a:off x="2068156" y="1062255"/>
              <a:ext cx="241619" cy="26270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2539778" y="1040868"/>
              <a:ext cx="241619" cy="26270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flipV="1">
              <a:off x="2256542" y="1118897"/>
              <a:ext cx="128649" cy="35988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2474306" y="1108811"/>
              <a:ext cx="128649" cy="359888"/>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 name="Groep 3"/>
          <p:cNvGrpSpPr/>
          <p:nvPr/>
        </p:nvGrpSpPr>
        <p:grpSpPr>
          <a:xfrm>
            <a:off x="1479279" y="4285795"/>
            <a:ext cx="832167" cy="785841"/>
            <a:chOff x="4022944" y="4842009"/>
            <a:chExt cx="764842" cy="821843"/>
          </a:xfrm>
          <a:solidFill>
            <a:srgbClr val="FF0066"/>
          </a:solidFill>
        </p:grpSpPr>
        <p:sp>
          <p:nvSpPr>
            <p:cNvPr id="61" name="Ovaal 60"/>
            <p:cNvSpPr/>
            <p:nvPr/>
          </p:nvSpPr>
          <p:spPr>
            <a:xfrm>
              <a:off x="4317673" y="484200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2" name="Ovaal 61"/>
            <p:cNvSpPr/>
            <p:nvPr/>
          </p:nvSpPr>
          <p:spPr>
            <a:xfrm>
              <a:off x="4591300" y="4940012"/>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3" name="Ovaal 62"/>
            <p:cNvSpPr/>
            <p:nvPr/>
          </p:nvSpPr>
          <p:spPr>
            <a:xfrm>
              <a:off x="4121187" y="510412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4" name="Ovaal 63"/>
            <p:cNvSpPr/>
            <p:nvPr/>
          </p:nvSpPr>
          <p:spPr>
            <a:xfrm>
              <a:off x="4512399" y="5121689"/>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sp>
          <p:nvSpPr>
            <p:cNvPr id="65" name="Ovaal 64"/>
            <p:cNvSpPr/>
            <p:nvPr/>
          </p:nvSpPr>
          <p:spPr>
            <a:xfrm>
              <a:off x="4022944" y="4931335"/>
              <a:ext cx="196486" cy="720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cxnSp>
          <p:nvCxnSpPr>
            <p:cNvPr id="66" name="Rechte verbindingslijn 65"/>
            <p:cNvCxnSpPr/>
            <p:nvPr/>
          </p:nvCxnSpPr>
          <p:spPr>
            <a:xfrm flipV="1">
              <a:off x="4330080" y="5162208"/>
              <a:ext cx="187734" cy="1114"/>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flipV="1">
              <a:off x="4570136" y="5004486"/>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a:off x="4049179" y="4951636"/>
              <a:ext cx="144016" cy="14401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a:off x="4463905" y="4883776"/>
              <a:ext cx="225638" cy="8349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flipV="1">
              <a:off x="4092035" y="4891367"/>
              <a:ext cx="225638" cy="8349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a:endCxn id="79" idx="2"/>
            </p:cNvCxnSpPr>
            <p:nvPr/>
          </p:nvCxnSpPr>
          <p:spPr>
            <a:xfrm>
              <a:off x="4417547" y="5031534"/>
              <a:ext cx="9645" cy="632318"/>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79" name="Afgeronde rechthoek 78"/>
            <p:cNvSpPr/>
            <p:nvPr/>
          </p:nvSpPr>
          <p:spPr>
            <a:xfrm>
              <a:off x="4316534" y="5470531"/>
              <a:ext cx="221315" cy="1933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sysClr val="windowText" lastClr="000000"/>
                </a:solidFill>
              </a:endParaRPr>
            </a:p>
          </p:txBody>
        </p:sp>
      </p:grpSp>
      <p:sp>
        <p:nvSpPr>
          <p:cNvPr id="45" name="Tekstvak 44"/>
          <p:cNvSpPr txBox="1"/>
          <p:nvPr/>
        </p:nvSpPr>
        <p:spPr>
          <a:xfrm>
            <a:off x="306667" y="2345944"/>
            <a:ext cx="1236236" cy="2793072"/>
          </a:xfrm>
          <a:prstGeom prst="rect">
            <a:avLst/>
          </a:prstGeom>
          <a:noFill/>
        </p:spPr>
        <p:txBody>
          <a:bodyPr wrap="none" rtlCol="0">
            <a:spAutoFit/>
          </a:bodyPr>
          <a:lstStyle/>
          <a:p>
            <a:pPr defTabSz="685800" fontAlgn="auto">
              <a:spcBef>
                <a:spcPts val="0"/>
              </a:spcBef>
              <a:spcAft>
                <a:spcPts val="0"/>
              </a:spcAft>
            </a:pPr>
            <a:r>
              <a:rPr lang="nl-NL" b="1" i="1" kern="0" dirty="0">
                <a:solidFill>
                  <a:srgbClr val="FFFF00"/>
                </a:solidFill>
              </a:rPr>
              <a:t>Poolen</a:t>
            </a:r>
            <a:endParaRPr lang="nl-NL" sz="1500" b="1" i="1" kern="0" dirty="0">
              <a:solidFill>
                <a:srgbClr val="FFFF00"/>
              </a:solidFill>
            </a:endParaRPr>
          </a:p>
          <a:p>
            <a:pPr defTabSz="685800" fontAlgn="auto">
              <a:spcBef>
                <a:spcPts val="0"/>
              </a:spcBef>
              <a:spcAft>
                <a:spcPts val="0"/>
              </a:spcAft>
            </a:pPr>
            <a:r>
              <a:rPr lang="nl-NL" sz="1200" b="1" i="1" kern="0" dirty="0">
                <a:solidFill>
                  <a:srgbClr val="FFFF00"/>
                </a:solidFill>
              </a:rPr>
              <a:t>(Netwerk)</a:t>
            </a: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b="1" i="1" kern="0" dirty="0">
                <a:solidFill>
                  <a:srgbClr val="FFC000"/>
                </a:solidFill>
              </a:rPr>
              <a:t>Hosten</a:t>
            </a:r>
            <a:endParaRPr lang="nl-NL" sz="1500" b="1" i="1" kern="0" dirty="0">
              <a:solidFill>
                <a:srgbClr val="FFC000"/>
              </a:solidFill>
            </a:endParaRPr>
          </a:p>
          <a:p>
            <a:pPr defTabSz="685800" fontAlgn="auto">
              <a:spcBef>
                <a:spcPts val="0"/>
              </a:spcBef>
              <a:spcAft>
                <a:spcPts val="0"/>
              </a:spcAft>
            </a:pPr>
            <a:r>
              <a:rPr lang="nl-NL" sz="1200" b="1" i="1" kern="0" dirty="0">
                <a:solidFill>
                  <a:srgbClr val="FFC000"/>
                </a:solidFill>
              </a:rPr>
              <a:t>(Centrum-</a:t>
            </a:r>
          </a:p>
          <a:p>
            <a:pPr defTabSz="685800" fontAlgn="auto">
              <a:spcBef>
                <a:spcPts val="0"/>
              </a:spcBef>
              <a:spcAft>
                <a:spcPts val="0"/>
              </a:spcAft>
            </a:pPr>
            <a:r>
              <a:rPr lang="nl-NL" sz="1200" b="1" i="1" kern="0" dirty="0">
                <a:solidFill>
                  <a:srgbClr val="FFC000"/>
                </a:solidFill>
              </a:rPr>
              <a:t>gemeente)</a:t>
            </a: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endParaRPr lang="nl-NL" sz="1500" b="1" i="1" kern="0" dirty="0">
              <a:solidFill>
                <a:schemeClr val="accent1">
                  <a:lumMod val="75000"/>
                </a:schemeClr>
              </a:solidFill>
            </a:endParaRPr>
          </a:p>
          <a:p>
            <a:pPr defTabSz="685800" fontAlgn="auto">
              <a:spcBef>
                <a:spcPts val="0"/>
              </a:spcBef>
              <a:spcAft>
                <a:spcPts val="0"/>
              </a:spcAft>
            </a:pPr>
            <a:r>
              <a:rPr lang="nl-NL" b="1" i="1" kern="0" dirty="0">
                <a:solidFill>
                  <a:srgbClr val="FF0066"/>
                </a:solidFill>
              </a:rPr>
              <a:t>Bundelen</a:t>
            </a:r>
          </a:p>
          <a:p>
            <a:pPr defTabSz="685800" fontAlgn="auto">
              <a:spcBef>
                <a:spcPts val="0"/>
              </a:spcBef>
              <a:spcAft>
                <a:spcPts val="0"/>
              </a:spcAft>
            </a:pPr>
            <a:r>
              <a:rPr lang="nl-NL" sz="1200" b="1" i="1" kern="0" dirty="0">
                <a:solidFill>
                  <a:srgbClr val="FF0066"/>
                </a:solidFill>
              </a:rPr>
              <a:t>(Clusteren)</a:t>
            </a:r>
          </a:p>
          <a:p>
            <a:pPr defTabSz="685800" fontAlgn="auto">
              <a:spcBef>
                <a:spcPts val="0"/>
              </a:spcBef>
              <a:spcAft>
                <a:spcPts val="0"/>
              </a:spcAft>
            </a:pPr>
            <a:endParaRPr lang="nl-NL" sz="1350" b="1" kern="0" dirty="0">
              <a:solidFill>
                <a:srgbClr val="C00000"/>
              </a:solidFill>
            </a:endParaRPr>
          </a:p>
        </p:txBody>
      </p:sp>
      <p:cxnSp>
        <p:nvCxnSpPr>
          <p:cNvPr id="58" name="Rechte verbindingslijn 57"/>
          <p:cNvCxnSpPr/>
          <p:nvPr/>
        </p:nvCxnSpPr>
        <p:spPr>
          <a:xfrm>
            <a:off x="3588304" y="1623431"/>
            <a:ext cx="0" cy="356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flipH="1">
            <a:off x="2422328" y="2235569"/>
            <a:ext cx="6181321"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Parallellogram 3"/>
          <p:cNvSpPr/>
          <p:nvPr/>
        </p:nvSpPr>
        <p:spPr>
          <a:xfrm>
            <a:off x="1270071" y="963299"/>
            <a:ext cx="6795972" cy="145769"/>
          </a:xfrm>
          <a:custGeom>
            <a:avLst/>
            <a:gdLst>
              <a:gd name="connsiteX0" fmla="*/ 0 w 8295751"/>
              <a:gd name="connsiteY0" fmla="*/ 265814 h 265814"/>
              <a:gd name="connsiteX1" fmla="*/ 66454 w 8295751"/>
              <a:gd name="connsiteY1" fmla="*/ 0 h 265814"/>
              <a:gd name="connsiteX2" fmla="*/ 8295751 w 8295751"/>
              <a:gd name="connsiteY2" fmla="*/ 0 h 265814"/>
              <a:gd name="connsiteX3" fmla="*/ 8229298 w 8295751"/>
              <a:gd name="connsiteY3" fmla="*/ 265814 h 265814"/>
              <a:gd name="connsiteX4" fmla="*/ 0 w 8295751"/>
              <a:gd name="connsiteY4" fmla="*/ 265814 h 265814"/>
              <a:gd name="connsiteX0" fmla="*/ 0 w 8710421"/>
              <a:gd name="connsiteY0" fmla="*/ 276447 h 276447"/>
              <a:gd name="connsiteX1" fmla="*/ 66454 w 8710421"/>
              <a:gd name="connsiteY1" fmla="*/ 10633 h 276447"/>
              <a:gd name="connsiteX2" fmla="*/ 8710421 w 8710421"/>
              <a:gd name="connsiteY2" fmla="*/ 0 h 276447"/>
              <a:gd name="connsiteX3" fmla="*/ 8229298 w 8710421"/>
              <a:gd name="connsiteY3" fmla="*/ 276447 h 276447"/>
              <a:gd name="connsiteX4" fmla="*/ 0 w 8710421"/>
              <a:gd name="connsiteY4" fmla="*/ 276447 h 276447"/>
              <a:gd name="connsiteX0" fmla="*/ 0 w 9061296"/>
              <a:gd name="connsiteY0" fmla="*/ 276447 h 276447"/>
              <a:gd name="connsiteX1" fmla="*/ 417329 w 9061296"/>
              <a:gd name="connsiteY1" fmla="*/ 10633 h 276447"/>
              <a:gd name="connsiteX2" fmla="*/ 9061296 w 9061296"/>
              <a:gd name="connsiteY2" fmla="*/ 0 h 276447"/>
              <a:gd name="connsiteX3" fmla="*/ 8580173 w 9061296"/>
              <a:gd name="connsiteY3" fmla="*/ 276447 h 276447"/>
              <a:gd name="connsiteX4" fmla="*/ 0 w 9061296"/>
              <a:gd name="connsiteY4" fmla="*/ 276447 h 27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296" h="276447">
                <a:moveTo>
                  <a:pt x="0" y="276447"/>
                </a:moveTo>
                <a:lnTo>
                  <a:pt x="417329" y="10633"/>
                </a:lnTo>
                <a:lnTo>
                  <a:pt x="9061296" y="0"/>
                </a:lnTo>
                <a:lnTo>
                  <a:pt x="8580173" y="276447"/>
                </a:lnTo>
                <a:lnTo>
                  <a:pt x="0" y="27644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nl-NL" sz="1350" kern="0">
              <a:solidFill>
                <a:prstClr val="white"/>
              </a:solidFill>
            </a:endParaRPr>
          </a:p>
        </p:txBody>
      </p:sp>
      <p:sp>
        <p:nvSpPr>
          <p:cNvPr id="77" name="Tekstvak 76"/>
          <p:cNvSpPr txBox="1"/>
          <p:nvPr/>
        </p:nvSpPr>
        <p:spPr>
          <a:xfrm>
            <a:off x="2358457" y="2332110"/>
            <a:ext cx="1326004" cy="2769989"/>
          </a:xfrm>
          <a:prstGeom prst="rect">
            <a:avLst/>
          </a:prstGeom>
          <a:noFill/>
        </p:spPr>
        <p:txBody>
          <a:bodyPr wrap="none" rtlCol="0">
            <a:spAutoFit/>
          </a:bodyPr>
          <a:lstStyle/>
          <a:p>
            <a:pPr defTabSz="685800" fontAlgn="auto">
              <a:spcBef>
                <a:spcPts val="0"/>
              </a:spcBef>
              <a:spcAft>
                <a:spcPts val="0"/>
              </a:spcAft>
            </a:pPr>
            <a:r>
              <a:rPr lang="nl-NL" sz="1500" b="1" kern="0" dirty="0">
                <a:solidFill>
                  <a:srgbClr val="FFFF00"/>
                </a:solidFill>
              </a:rPr>
              <a:t>Shared</a:t>
            </a:r>
          </a:p>
          <a:p>
            <a:pPr defTabSz="685800" fontAlgn="auto">
              <a:spcBef>
                <a:spcPts val="0"/>
              </a:spcBef>
              <a:spcAft>
                <a:spcPts val="0"/>
              </a:spcAft>
            </a:pPr>
            <a:r>
              <a:rPr lang="nl-NL" sz="1500" b="1" kern="0" dirty="0" err="1">
                <a:solidFill>
                  <a:srgbClr val="FFFF00"/>
                </a:solidFill>
              </a:rPr>
              <a:t>governance</a:t>
            </a:r>
            <a:endParaRPr lang="nl-NL" sz="1500" b="1" kern="0" dirty="0">
              <a:solidFill>
                <a:srgbClr val="FFFF00"/>
              </a:solidFill>
            </a:endParaRPr>
          </a:p>
          <a:p>
            <a:pPr defTabSz="685800" fontAlgn="auto">
              <a:spcBef>
                <a:spcPts val="0"/>
              </a:spcBef>
              <a:spcAft>
                <a:spcPts val="0"/>
              </a:spcAft>
            </a:pPr>
            <a:endParaRPr lang="nl-NL" sz="1500" b="1" kern="0" dirty="0">
              <a:solidFill>
                <a:srgbClr val="C00000"/>
              </a:solidFill>
            </a:endParaRPr>
          </a:p>
          <a:p>
            <a:pPr defTabSz="685800" fontAlgn="auto">
              <a:spcBef>
                <a:spcPts val="0"/>
              </a:spcBef>
              <a:spcAft>
                <a:spcPts val="0"/>
              </a:spcAft>
            </a:pPr>
            <a:endParaRPr lang="nl-NL" sz="1500" b="1" kern="0" dirty="0">
              <a:solidFill>
                <a:srgbClr val="C00000"/>
              </a:solidFill>
            </a:endParaRPr>
          </a:p>
          <a:p>
            <a:pPr defTabSz="685800" fontAlgn="auto">
              <a:spcBef>
                <a:spcPts val="0"/>
              </a:spcBef>
              <a:spcAft>
                <a:spcPts val="0"/>
              </a:spcAft>
            </a:pPr>
            <a:r>
              <a:rPr lang="nl-NL" sz="1500" b="1" kern="0" dirty="0">
                <a:solidFill>
                  <a:srgbClr val="FFC000"/>
                </a:solidFill>
              </a:rPr>
              <a:t>Lead</a:t>
            </a:r>
          </a:p>
          <a:p>
            <a:pPr defTabSz="685800" fontAlgn="auto">
              <a:spcBef>
                <a:spcPts val="0"/>
              </a:spcBef>
              <a:spcAft>
                <a:spcPts val="0"/>
              </a:spcAft>
            </a:pPr>
            <a:r>
              <a:rPr lang="nl-NL" sz="1500" b="1" kern="0" dirty="0" err="1">
                <a:solidFill>
                  <a:srgbClr val="FFC000"/>
                </a:solidFill>
              </a:rPr>
              <a:t>organization</a:t>
            </a:r>
            <a:endParaRPr lang="nl-NL" sz="1350" b="1" kern="0" dirty="0">
              <a:solidFill>
                <a:srgbClr val="FFC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endParaRPr lang="nl-NL" sz="1350" b="1" kern="0" dirty="0">
              <a:solidFill>
                <a:srgbClr val="C00000"/>
              </a:solidFill>
            </a:endParaRPr>
          </a:p>
          <a:p>
            <a:pPr defTabSz="685800" fontAlgn="auto">
              <a:spcBef>
                <a:spcPts val="0"/>
              </a:spcBef>
              <a:spcAft>
                <a:spcPts val="0"/>
              </a:spcAft>
            </a:pPr>
            <a:r>
              <a:rPr lang="nl-NL" sz="1500" b="1" kern="0" dirty="0">
                <a:solidFill>
                  <a:srgbClr val="FF0066"/>
                </a:solidFill>
              </a:rPr>
              <a:t>NAO / Joint</a:t>
            </a:r>
          </a:p>
          <a:p>
            <a:pPr defTabSz="685800" fontAlgn="auto">
              <a:spcBef>
                <a:spcPts val="0"/>
              </a:spcBef>
              <a:spcAft>
                <a:spcPts val="0"/>
              </a:spcAft>
            </a:pPr>
            <a:r>
              <a:rPr lang="nl-NL" sz="1500" b="1" kern="0" dirty="0" err="1">
                <a:solidFill>
                  <a:srgbClr val="FF0066"/>
                </a:solidFill>
              </a:rPr>
              <a:t>organization</a:t>
            </a:r>
            <a:endParaRPr lang="nl-NL" sz="1500" b="1" kern="0" dirty="0">
              <a:solidFill>
                <a:srgbClr val="FF0066"/>
              </a:solidFill>
            </a:endParaRPr>
          </a:p>
          <a:p>
            <a:pPr defTabSz="685800" fontAlgn="auto">
              <a:spcBef>
                <a:spcPts val="0"/>
              </a:spcBef>
              <a:spcAft>
                <a:spcPts val="0"/>
              </a:spcAft>
            </a:pPr>
            <a:endParaRPr lang="nl-NL" sz="1350" b="1" kern="0" dirty="0">
              <a:solidFill>
                <a:srgbClr val="C00000"/>
              </a:solidFill>
            </a:endParaRPr>
          </a:p>
        </p:txBody>
      </p:sp>
      <p:sp>
        <p:nvSpPr>
          <p:cNvPr id="2" name="Tekstvak 1"/>
          <p:cNvSpPr txBox="1"/>
          <p:nvPr/>
        </p:nvSpPr>
        <p:spPr>
          <a:xfrm>
            <a:off x="2057838" y="931117"/>
            <a:ext cx="4823756" cy="230832"/>
          </a:xfrm>
          <a:prstGeom prst="rect">
            <a:avLst/>
          </a:prstGeom>
          <a:noFill/>
        </p:spPr>
        <p:txBody>
          <a:bodyPr wrap="none" rtlCol="0">
            <a:spAutoFit/>
          </a:bodyPr>
          <a:lstStyle/>
          <a:p>
            <a:pPr defTabSz="685800" fontAlgn="auto">
              <a:spcBef>
                <a:spcPts val="0"/>
              </a:spcBef>
              <a:spcAft>
                <a:spcPts val="0"/>
              </a:spcAft>
            </a:pPr>
            <a:r>
              <a:rPr lang="nl-NL" sz="825" kern="0" dirty="0" err="1">
                <a:solidFill>
                  <a:sysClr val="windowText" lastClr="000000"/>
                </a:solidFill>
              </a:rPr>
              <a:t>Provan</a:t>
            </a:r>
            <a:r>
              <a:rPr lang="nl-NL" sz="825" kern="0" dirty="0">
                <a:solidFill>
                  <a:sysClr val="windowText" lastClr="000000"/>
                </a:solidFill>
              </a:rPr>
              <a:t> &amp; </a:t>
            </a:r>
            <a:r>
              <a:rPr lang="nl-NL" sz="825" kern="0" dirty="0" err="1">
                <a:solidFill>
                  <a:sysClr val="windowText" lastClr="000000"/>
                </a:solidFill>
              </a:rPr>
              <a:t>Kenis</a:t>
            </a:r>
            <a:r>
              <a:rPr lang="nl-NL" sz="825" kern="0" dirty="0">
                <a:solidFill>
                  <a:sysClr val="windowText" lastClr="000000"/>
                </a:solidFill>
              </a:rPr>
              <a:t> - </a:t>
            </a:r>
            <a:r>
              <a:rPr lang="nl-NL" sz="900" b="1" kern="0" dirty="0">
                <a:solidFill>
                  <a:sysClr val="windowText" lastClr="000000"/>
                </a:solidFill>
              </a:rPr>
              <a:t>Modes of </a:t>
            </a:r>
            <a:r>
              <a:rPr lang="nl-NL" sz="900" b="1" kern="0" dirty="0" err="1">
                <a:solidFill>
                  <a:sysClr val="windowText" lastClr="000000"/>
                </a:solidFill>
              </a:rPr>
              <a:t>network</a:t>
            </a:r>
            <a:r>
              <a:rPr lang="nl-NL" sz="900" b="1" kern="0" dirty="0">
                <a:solidFill>
                  <a:sysClr val="windowText" lastClr="000000"/>
                </a:solidFill>
              </a:rPr>
              <a:t> </a:t>
            </a:r>
            <a:r>
              <a:rPr lang="nl-NL" sz="900" b="1" kern="0" dirty="0" err="1">
                <a:solidFill>
                  <a:sysClr val="windowText" lastClr="000000"/>
                </a:solidFill>
              </a:rPr>
              <a:t>governance</a:t>
            </a:r>
            <a:r>
              <a:rPr lang="nl-NL" sz="900" b="1" kern="0" dirty="0">
                <a:solidFill>
                  <a:sysClr val="windowText" lastClr="000000"/>
                </a:solidFill>
              </a:rPr>
              <a:t>: </a:t>
            </a:r>
            <a:r>
              <a:rPr lang="nl-NL" sz="900" b="1" kern="0" dirty="0" err="1">
                <a:solidFill>
                  <a:sysClr val="windowText" lastClr="000000"/>
                </a:solidFill>
              </a:rPr>
              <a:t>Structure</a:t>
            </a:r>
            <a:r>
              <a:rPr lang="nl-NL" sz="900" b="1" kern="0" dirty="0">
                <a:solidFill>
                  <a:sysClr val="windowText" lastClr="000000"/>
                </a:solidFill>
              </a:rPr>
              <a:t>, management, </a:t>
            </a:r>
            <a:r>
              <a:rPr lang="nl-NL" sz="900" b="1" kern="0" dirty="0" err="1">
                <a:solidFill>
                  <a:sysClr val="windowText" lastClr="000000"/>
                </a:solidFill>
              </a:rPr>
              <a:t>effectiveness</a:t>
            </a:r>
            <a:endParaRPr lang="nl-NL" sz="900" b="1" kern="0" dirty="0">
              <a:solidFill>
                <a:sysClr val="windowText" lastClr="000000"/>
              </a:solidFill>
            </a:endParaRPr>
          </a:p>
        </p:txBody>
      </p:sp>
      <p:pic>
        <p:nvPicPr>
          <p:cNvPr id="3" name="Afbeelding 2"/>
          <p:cNvPicPr>
            <a:picLocks noChangeAspect="1"/>
          </p:cNvPicPr>
          <p:nvPr/>
        </p:nvPicPr>
        <p:blipFill>
          <a:blip r:embed="rId3"/>
          <a:stretch>
            <a:fillRect/>
          </a:stretch>
        </p:blipFill>
        <p:spPr>
          <a:xfrm>
            <a:off x="276751" y="3078848"/>
            <a:ext cx="2866892" cy="2862320"/>
          </a:xfrm>
          <a:prstGeom prst="rect">
            <a:avLst/>
          </a:prstGeom>
        </p:spPr>
      </p:pic>
    </p:spTree>
    <p:extLst>
      <p:ext uri="{BB962C8B-B14F-4D97-AF65-F5344CB8AC3E}">
        <p14:creationId xmlns:p14="http://schemas.microsoft.com/office/powerpoint/2010/main" val="2206564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Bedrijfsvoering in Breda</a:t>
            </a:r>
          </a:p>
        </p:txBody>
      </p:sp>
      <p:sp>
        <p:nvSpPr>
          <p:cNvPr id="3" name="Tijdelijke aanduiding voor inhoud 2"/>
          <p:cNvSpPr>
            <a:spLocks noGrp="1"/>
          </p:cNvSpPr>
          <p:nvPr>
            <p:ph idx="1"/>
          </p:nvPr>
        </p:nvSpPr>
        <p:spPr/>
        <p:txBody>
          <a:bodyPr/>
          <a:lstStyle/>
          <a:p>
            <a:r>
              <a:rPr lang="nl-NL" dirty="0"/>
              <a:t>Alle bedrijfsvoeringsfuncties (incl. publieksservice) gepositioneerd (sinds half jaar) onder directeur bedrijfsvoering</a:t>
            </a:r>
          </a:p>
          <a:p>
            <a:endParaRPr lang="nl-NL" dirty="0"/>
          </a:p>
          <a:p>
            <a:r>
              <a:rPr lang="nl-NL" dirty="0"/>
              <a:t>Breda levert met name ICT dienstverlening aan diverse samenwerkingspartners en vanaf 2017 1 buurtgemeente</a:t>
            </a:r>
          </a:p>
          <a:p>
            <a:endParaRPr lang="nl-NL" dirty="0"/>
          </a:p>
          <a:p>
            <a:r>
              <a:rPr lang="nl-NL" dirty="0"/>
              <a:t>Alleen de mobiliteitsfunctie in GR uitbesteedt via mobiliteitscentrum West Brabant</a:t>
            </a:r>
          </a:p>
          <a:p>
            <a:endParaRPr lang="nl-NL" dirty="0"/>
          </a:p>
        </p:txBody>
      </p:sp>
    </p:spTree>
    <p:extLst>
      <p:ext uri="{BB962C8B-B14F-4D97-AF65-F5344CB8AC3E}">
        <p14:creationId xmlns:p14="http://schemas.microsoft.com/office/powerpoint/2010/main" val="406996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Organisatiekoers Breda</a:t>
            </a:r>
          </a:p>
        </p:txBody>
      </p:sp>
      <p:pic>
        <p:nvPicPr>
          <p:cNvPr id="4" name="Tijdelijke aanduiding voor inhoud 3"/>
          <p:cNvPicPr>
            <a:picLocks noGrp="1" noChangeAspect="1"/>
          </p:cNvPicPr>
          <p:nvPr>
            <p:ph idx="1"/>
          </p:nvPr>
        </p:nvPicPr>
        <p:blipFill>
          <a:blip r:embed="rId2"/>
          <a:stretch>
            <a:fillRect/>
          </a:stretch>
        </p:blipFill>
        <p:spPr>
          <a:xfrm>
            <a:off x="471640" y="997314"/>
            <a:ext cx="8349614" cy="4976266"/>
          </a:xfrm>
          <a:prstGeom prst="rect">
            <a:avLst/>
          </a:prstGeom>
        </p:spPr>
      </p:pic>
    </p:spTree>
    <p:extLst>
      <p:ext uri="{BB962C8B-B14F-4D97-AF65-F5344CB8AC3E}">
        <p14:creationId xmlns:p14="http://schemas.microsoft.com/office/powerpoint/2010/main" val="216985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Bedrijfsvoering maakt mogelijk</a:t>
            </a:r>
          </a:p>
        </p:txBody>
      </p:sp>
      <p:sp>
        <p:nvSpPr>
          <p:cNvPr id="3" name="Tijdelijke aanduiding voor inhoud 2"/>
          <p:cNvSpPr>
            <a:spLocks noGrp="1"/>
          </p:cNvSpPr>
          <p:nvPr>
            <p:ph idx="1"/>
          </p:nvPr>
        </p:nvSpPr>
        <p:spPr/>
        <p:txBody>
          <a:bodyPr/>
          <a:lstStyle/>
          <a:p>
            <a:r>
              <a:rPr lang="nl-NL" dirty="0"/>
              <a:t>Alle bedrijfsvoeringsfuncties (incl. publieksservice) gepositioneerd (sinds half jaar) onder directeur bedrijfsvoering</a:t>
            </a:r>
          </a:p>
          <a:p>
            <a:endParaRPr lang="nl-NL" dirty="0"/>
          </a:p>
          <a:p>
            <a:r>
              <a:rPr lang="nl-NL" dirty="0"/>
              <a:t>Breda levert met name ICT dienstverlening aan diverse samenwerkingspartners en vanaf 2017 1 buurtgemeente</a:t>
            </a:r>
          </a:p>
          <a:p>
            <a:endParaRPr lang="nl-NL" dirty="0"/>
          </a:p>
          <a:p>
            <a:r>
              <a:rPr lang="nl-NL" dirty="0"/>
              <a:t>Alleen de mobiliteitsfunctie in GR uitbesteedt via mobiliteitscentrum West Brabant</a:t>
            </a:r>
          </a:p>
          <a:p>
            <a:endParaRPr lang="nl-NL" dirty="0"/>
          </a:p>
        </p:txBody>
      </p:sp>
      <p:pic>
        <p:nvPicPr>
          <p:cNvPr id="4" name="Afbeelding 3"/>
          <p:cNvPicPr>
            <a:picLocks noChangeAspect="1"/>
          </p:cNvPicPr>
          <p:nvPr/>
        </p:nvPicPr>
        <p:blipFill>
          <a:blip r:embed="rId2"/>
          <a:stretch>
            <a:fillRect/>
          </a:stretch>
        </p:blipFill>
        <p:spPr>
          <a:xfrm>
            <a:off x="136932" y="1199213"/>
            <a:ext cx="8894900" cy="4654446"/>
          </a:xfrm>
          <a:prstGeom prst="rect">
            <a:avLst/>
          </a:prstGeom>
        </p:spPr>
      </p:pic>
    </p:spTree>
    <p:extLst>
      <p:ext uri="{BB962C8B-B14F-4D97-AF65-F5344CB8AC3E}">
        <p14:creationId xmlns:p14="http://schemas.microsoft.com/office/powerpoint/2010/main" val="109058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Positionering in de regionale bedrijfsvoering</a:t>
            </a:r>
          </a:p>
        </p:txBody>
      </p:sp>
      <p:sp>
        <p:nvSpPr>
          <p:cNvPr id="3" name="Tijdelijke aanduiding voor inhoud 2"/>
          <p:cNvSpPr>
            <a:spLocks noGrp="1"/>
          </p:cNvSpPr>
          <p:nvPr>
            <p:ph idx="1"/>
          </p:nvPr>
        </p:nvSpPr>
        <p:spPr/>
        <p:txBody>
          <a:bodyPr/>
          <a:lstStyle/>
          <a:p>
            <a:r>
              <a:rPr lang="nl-NL" dirty="0"/>
              <a:t>Breda neemt zijn rol als centrumgemeente in de regio serieus. Daarbij zijn we voor kleinere gemeenten in de regio duidelijk over onze voorwaarden, toegankelijk en laagdrempelig. Een actieve acquisitie vormt hierin geen doel op zich. Ditzelfde geldt voor zowel de zgn. PIOFACH-functies als voor meer tactisch operationele processen in het primaire proces. </a:t>
            </a:r>
          </a:p>
          <a:p>
            <a:endParaRPr lang="nl-NL" dirty="0"/>
          </a:p>
          <a:p>
            <a:r>
              <a:rPr lang="nl-NL" dirty="0"/>
              <a:t>Uitgangspunt is dat we geen invloed en zeggenschap uit handen geven in deze samenwerkingsvorm. De dienstverlening vindt primair plaats op de wijze die de Gemeente Breda ook voor zichzelf kiest. We sluiten geen (complexe) sturingsmechanismen en samenwerkingsovereenkomsten af. </a:t>
            </a:r>
          </a:p>
          <a:p>
            <a:endParaRPr lang="nl-NL" dirty="0"/>
          </a:p>
          <a:p>
            <a:r>
              <a:rPr lang="nl-NL" dirty="0"/>
              <a:t>Tot slot zien we op specifieke inhoudelijke onderwerpen de behoefte om juist met grotere en gelijkwaardige partners de experimenteer- en innovatieruimte te exploreren om tot een inhoudelijke doorontwikkeling te komen van onderwerpen zoals bijvoorbeeld Open data. </a:t>
            </a:r>
          </a:p>
        </p:txBody>
      </p:sp>
    </p:spTree>
    <p:extLst>
      <p:ext uri="{BB962C8B-B14F-4D97-AF65-F5344CB8AC3E}">
        <p14:creationId xmlns:p14="http://schemas.microsoft.com/office/powerpoint/2010/main" val="279316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23926" y="3556846"/>
            <a:ext cx="7543800" cy="1104900"/>
          </a:xfrm>
        </p:spPr>
        <p:txBody>
          <a:bodyPr rtlCol="0">
            <a:normAutofit fontScale="90000"/>
          </a:bodyPr>
          <a:lstStyle/>
          <a:p>
            <a:pPr algn="ctr" eaLnBrk="1" hangingPunct="1"/>
            <a:r>
              <a:rPr lang="nl-NL" sz="2150" dirty="0">
                <a:latin typeface="Arial" charset="0"/>
              </a:rPr>
              <a:t/>
            </a:r>
            <a:br>
              <a:rPr lang="nl-NL" sz="2150" dirty="0">
                <a:latin typeface="Arial" charset="0"/>
              </a:rPr>
            </a:br>
            <a:r>
              <a:rPr lang="nl-NL" sz="2150" dirty="0">
                <a:latin typeface="Arial" charset="0"/>
              </a:rPr>
              <a:t/>
            </a:r>
            <a:br>
              <a:rPr lang="nl-NL" sz="2150" dirty="0">
                <a:latin typeface="Arial" charset="0"/>
              </a:rPr>
            </a:br>
            <a:r>
              <a:rPr lang="nl-NL" sz="2000" dirty="0"/>
              <a:t>Samenwerking tussen grote en kleinere gemeenten: Werkt dat, of gewoon niet aan beginnen?</a:t>
            </a:r>
            <a:br>
              <a:rPr lang="nl-NL" sz="2000" dirty="0"/>
            </a:br>
            <a:r>
              <a:rPr lang="nl-NL" sz="2000" dirty="0">
                <a:latin typeface="Arial" charset="0"/>
              </a:rPr>
              <a:t/>
            </a:r>
            <a:br>
              <a:rPr lang="nl-NL" sz="2000" dirty="0">
                <a:latin typeface="Arial" charset="0"/>
              </a:rPr>
            </a:br>
            <a:endParaRPr lang="nl-NL" dirty="0"/>
          </a:p>
        </p:txBody>
      </p:sp>
      <p:sp>
        <p:nvSpPr>
          <p:cNvPr id="3075" name="Subtitel 2"/>
          <p:cNvSpPr>
            <a:spLocks noGrp="1"/>
          </p:cNvSpPr>
          <p:nvPr>
            <p:ph type="subTitle" idx="1"/>
          </p:nvPr>
        </p:nvSpPr>
        <p:spPr>
          <a:xfrm>
            <a:off x="1143001" y="4462514"/>
            <a:ext cx="7139498" cy="665163"/>
          </a:xfrm>
        </p:spPr>
        <p:txBody>
          <a:bodyPr>
            <a:normAutofit fontScale="40000" lnSpcReduction="20000"/>
          </a:bodyPr>
          <a:lstStyle/>
          <a:p>
            <a:pPr eaLnBrk="1" hangingPunct="1"/>
            <a:endParaRPr lang="nl-NL" sz="2150" dirty="0">
              <a:latin typeface="Arial" charset="0"/>
            </a:endParaRPr>
          </a:p>
          <a:p>
            <a:pPr eaLnBrk="1" hangingPunct="1"/>
            <a:r>
              <a:rPr lang="nl-NL" sz="7200" dirty="0">
                <a:latin typeface="Arial" charset="0"/>
              </a:rPr>
              <a:t>		  Dilemma’s, vragen en lessen</a:t>
            </a:r>
          </a:p>
          <a:p>
            <a:pPr eaLnBrk="1" hangingPunct="1"/>
            <a:endParaRPr lang="nl-NL" sz="2150" dirty="0">
              <a:latin typeface="Arial" charset="0"/>
            </a:endParaRPr>
          </a:p>
        </p:txBody>
      </p:sp>
      <p:sp>
        <p:nvSpPr>
          <p:cNvPr id="3" name="Tekstvak 2"/>
          <p:cNvSpPr txBox="1"/>
          <p:nvPr/>
        </p:nvSpPr>
        <p:spPr>
          <a:xfrm>
            <a:off x="472314" y="6491484"/>
            <a:ext cx="6992620" cy="276999"/>
          </a:xfrm>
          <a:prstGeom prst="rect">
            <a:avLst/>
          </a:prstGeom>
          <a:noFill/>
        </p:spPr>
        <p:txBody>
          <a:bodyPr wrap="none" rtlCol="0">
            <a:spAutoFit/>
          </a:bodyPr>
          <a:lstStyle/>
          <a:p>
            <a:r>
              <a:rPr lang="nl-NL" sz="1200" dirty="0">
                <a:solidFill>
                  <a:srgbClr val="D92760"/>
                </a:solidFill>
                <a:ea typeface="+mn-ea"/>
              </a:rPr>
              <a:t>								</a:t>
            </a:r>
            <a:r>
              <a:rPr lang="nl-NL" sz="1200" i="1" dirty="0">
                <a:solidFill>
                  <a:srgbClr val="D92760"/>
                </a:solidFill>
                <a:ea typeface="+mn-ea"/>
              </a:rPr>
              <a:t>SSC Servicepunt71, 5 oktober 2016, concept</a:t>
            </a:r>
          </a:p>
        </p:txBody>
      </p:sp>
    </p:spTree>
  </p:cSld>
  <p:clrMapOvr>
    <a:masterClrMapping/>
  </p:clrMapOvr>
  <p:transition xmlns:p14="http://schemas.microsoft.com/office/powerpoint/2010/main" spd="slow">
    <p:randomBar dir="vert"/>
  </p:transition>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ervicepunt71 - Powerpointsjabloon wit-volg">
  <a:themeElements>
    <a:clrScheme name="2_Office-th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thema">
      <a:majorFont>
        <a:latin typeface="Arial"/>
        <a:ea typeface="MS PGothic"/>
        <a:cs typeface=""/>
      </a:majorFont>
      <a:minorFont>
        <a:latin typeface="Arial"/>
        <a:ea typeface="MS PGothic"/>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them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thema">
      <a:majorFont>
        <a:latin typeface=""/>
        <a:ea typeface="MS PGothic"/>
        <a:cs typeface=""/>
      </a:majorFont>
      <a:minorFont>
        <a:latin typeface=""/>
        <a:ea typeface="MS PGothic"/>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blank">
  <a:themeElements>
    <a:clrScheme name="Standaardontwerp 15">
      <a:dk1>
        <a:srgbClr val="000000"/>
      </a:dk1>
      <a:lt1>
        <a:srgbClr val="FFFFFF"/>
      </a:lt1>
      <a:dk2>
        <a:srgbClr val="C40741"/>
      </a:dk2>
      <a:lt2>
        <a:srgbClr val="FFFFFF"/>
      </a:lt2>
      <a:accent1>
        <a:srgbClr val="00897D"/>
      </a:accent1>
      <a:accent2>
        <a:srgbClr val="F77703"/>
      </a:accent2>
      <a:accent3>
        <a:srgbClr val="DEAAB0"/>
      </a:accent3>
      <a:accent4>
        <a:srgbClr val="DADADA"/>
      </a:accent4>
      <a:accent5>
        <a:srgbClr val="AAC4BF"/>
      </a:accent5>
      <a:accent6>
        <a:srgbClr val="E06B02"/>
      </a:accent6>
      <a:hlink>
        <a:srgbClr val="F8C000"/>
      </a:hlink>
      <a:folHlink>
        <a:srgbClr val="DA0641"/>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B2B2B2"/>
        </a:dk2>
        <a:lt2>
          <a:srgbClr val="FFFFFF"/>
        </a:lt2>
        <a:accent1>
          <a:srgbClr val="00897D"/>
        </a:accent1>
        <a:accent2>
          <a:srgbClr val="F77703"/>
        </a:accent2>
        <a:accent3>
          <a:srgbClr val="D5D5D5"/>
        </a:accent3>
        <a:accent4>
          <a:srgbClr val="DADADA"/>
        </a:accent4>
        <a:accent5>
          <a:srgbClr val="AAC4BF"/>
        </a:accent5>
        <a:accent6>
          <a:srgbClr val="E06B02"/>
        </a:accent6>
        <a:hlink>
          <a:srgbClr val="F8C000"/>
        </a:hlink>
        <a:folHlink>
          <a:srgbClr val="DA0641"/>
        </a:folHlink>
      </a:clrScheme>
      <a:clrMap bg1="dk2" tx1="lt1" bg2="dk1" tx2="lt2" accent1="accent1" accent2="accent2" accent3="accent3" accent4="accent4" accent5="accent5" accent6="accent6" hlink="hlink" folHlink="folHlink"/>
    </a:extraClrScheme>
    <a:extraClrScheme>
      <a:clrScheme name="Standaardontwerp 14">
        <a:dk1>
          <a:srgbClr val="FFFFFF"/>
        </a:dk1>
        <a:lt1>
          <a:srgbClr val="FFFFFF"/>
        </a:lt1>
        <a:dk2>
          <a:srgbClr val="FFFFFF"/>
        </a:dk2>
        <a:lt2>
          <a:srgbClr val="000000"/>
        </a:lt2>
        <a:accent1>
          <a:srgbClr val="00897D"/>
        </a:accent1>
        <a:accent2>
          <a:srgbClr val="F77703"/>
        </a:accent2>
        <a:accent3>
          <a:srgbClr val="FFFFFF"/>
        </a:accent3>
        <a:accent4>
          <a:srgbClr val="DADADA"/>
        </a:accent4>
        <a:accent5>
          <a:srgbClr val="AAC4BF"/>
        </a:accent5>
        <a:accent6>
          <a:srgbClr val="E06B02"/>
        </a:accent6>
        <a:hlink>
          <a:srgbClr val="F8C000"/>
        </a:hlink>
        <a:folHlink>
          <a:srgbClr val="DA0641"/>
        </a:folHlink>
      </a:clrScheme>
      <a:clrMap bg1="lt1" tx1="dk1" bg2="lt2" tx2="dk2" accent1="accent1" accent2="accent2" accent3="accent3" accent4="accent4" accent5="accent5" accent6="accent6" hlink="hlink" folHlink="folHlink"/>
    </a:extraClrScheme>
    <a:extraClrScheme>
      <a:clrScheme name="Standaardontwerp 15">
        <a:dk1>
          <a:srgbClr val="000000"/>
        </a:dk1>
        <a:lt1>
          <a:srgbClr val="FFFFFF"/>
        </a:lt1>
        <a:dk2>
          <a:srgbClr val="C40741"/>
        </a:dk2>
        <a:lt2>
          <a:srgbClr val="FFFFFF"/>
        </a:lt2>
        <a:accent1>
          <a:srgbClr val="00897D"/>
        </a:accent1>
        <a:accent2>
          <a:srgbClr val="F77703"/>
        </a:accent2>
        <a:accent3>
          <a:srgbClr val="DEAAB0"/>
        </a:accent3>
        <a:accent4>
          <a:srgbClr val="DADADA"/>
        </a:accent4>
        <a:accent5>
          <a:srgbClr val="AAC4BF"/>
        </a:accent5>
        <a:accent6>
          <a:srgbClr val="E06B02"/>
        </a:accent6>
        <a:hlink>
          <a:srgbClr val="F8C000"/>
        </a:hlink>
        <a:folHlink>
          <a:srgbClr val="DA064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Servicepunt71 - Powerpointsjabloon wit-volg</Template>
  <TotalTime>5</TotalTime>
  <Words>784</Words>
  <Application>Microsoft Macintosh PowerPoint</Application>
  <PresentationFormat>Diavoorstelling (4:3)</PresentationFormat>
  <Paragraphs>298</Paragraphs>
  <Slides>13</Slides>
  <Notes>3</Notes>
  <HiddenSlides>0</HiddenSlides>
  <MMClips>0</MMClips>
  <ScaleCrop>false</ScaleCrop>
  <HeadingPairs>
    <vt:vector size="4" baseType="variant">
      <vt:variant>
        <vt:lpstr>Thema</vt:lpstr>
      </vt:variant>
      <vt:variant>
        <vt:i4>4</vt:i4>
      </vt:variant>
      <vt:variant>
        <vt:lpstr>Diatitels</vt:lpstr>
      </vt:variant>
      <vt:variant>
        <vt:i4>13</vt:i4>
      </vt:variant>
    </vt:vector>
  </HeadingPairs>
  <TitlesOfParts>
    <vt:vector size="17" baseType="lpstr">
      <vt:lpstr>Servicepunt71 - Powerpointsjabloon wit-volg</vt:lpstr>
      <vt:lpstr>3_Office-thema</vt:lpstr>
      <vt:lpstr>Gieterij</vt:lpstr>
      <vt:lpstr>blank</vt:lpstr>
      <vt:lpstr>PowerPoint-presentatie</vt:lpstr>
      <vt:lpstr>PowerPoint-presentatie</vt:lpstr>
      <vt:lpstr>PowerPoint-presentatie</vt:lpstr>
      <vt:lpstr>PowerPoint-presentatie</vt:lpstr>
      <vt:lpstr>Bedrijfsvoering in Breda</vt:lpstr>
      <vt:lpstr>Organisatiekoers Breda</vt:lpstr>
      <vt:lpstr>Bedrijfsvoering maakt mogelijk</vt:lpstr>
      <vt:lpstr>Positionering in de regionale bedrijfsvoering</vt:lpstr>
      <vt:lpstr>  Samenwerking tussen grote en kleinere gemeenten: Werkt dat, of gewoon niet aan beginnen?  </vt:lpstr>
      <vt:lpstr>Servicepunt71</vt:lpstr>
      <vt:lpstr>Implementatie  </vt:lpstr>
      <vt:lpstr>Grote en kleinere gemeenten samen; werkt dat? (1)</vt:lpstr>
      <vt:lpstr>Grote en kleinere gemeenten samen; werkt dat? (2)</vt:lpstr>
    </vt:vector>
  </TitlesOfParts>
  <Company>Servicepunt71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Servicepunt71~25 september 2012</dc:title>
  <dc:creator>Wout, Mario van 't</dc:creator>
  <cp:lastModifiedBy>Henriette van den Heuvel</cp:lastModifiedBy>
  <cp:revision>137</cp:revision>
  <cp:lastPrinted>2012-10-04T10:34:14Z</cp:lastPrinted>
  <dcterms:created xsi:type="dcterms:W3CDTF">2012-09-13T12:56:27Z</dcterms:created>
  <dcterms:modified xsi:type="dcterms:W3CDTF">2016-10-14T13:01:27Z</dcterms:modified>
</cp:coreProperties>
</file>