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17" r:id="rId1"/>
    <p:sldMasterId id="2147483737" r:id="rId2"/>
  </p:sldMasterIdLst>
  <p:notesMasterIdLst>
    <p:notesMasterId r:id="rId16"/>
  </p:notesMasterIdLst>
  <p:handoutMasterIdLst>
    <p:handoutMasterId r:id="rId17"/>
  </p:handoutMasterIdLst>
  <p:sldIdLst>
    <p:sldId id="266" r:id="rId3"/>
    <p:sldId id="267" r:id="rId4"/>
    <p:sldId id="288" r:id="rId5"/>
    <p:sldId id="289" r:id="rId6"/>
    <p:sldId id="285" r:id="rId7"/>
    <p:sldId id="279" r:id="rId8"/>
    <p:sldId id="290" r:id="rId9"/>
    <p:sldId id="280" r:id="rId10"/>
    <p:sldId id="284" r:id="rId11"/>
    <p:sldId id="281" r:id="rId12"/>
    <p:sldId id="286" r:id="rId13"/>
    <p:sldId id="287" r:id="rId14"/>
    <p:sldId id="282" r:id="rId15"/>
  </p:sldIdLst>
  <p:sldSz cx="9144000" cy="6858000" type="screen4x3"/>
  <p:notesSz cx="6797675" cy="9926638"/>
  <p:defaultTextStyle>
    <a:defPPr lvl="0">
      <a:defRPr lang="nl-NL"/>
    </a:defPPr>
    <a:lvl1pPr marL="0" lvl="1" algn="l" defTabSz="914400" rtl="0" eaLnBrk="1" latinLnBrk="0" hangingPunct="1">
      <a:defRPr sz="1800" kern="1200">
        <a:solidFill>
          <a:schemeClr val="tx1"/>
        </a:solidFill>
        <a:latin typeface="+mn-lt"/>
        <a:ea typeface="+mn-ea"/>
        <a:cs typeface="+mn-cs"/>
      </a:defRPr>
    </a:lvl1pPr>
    <a:lvl2pPr marL="457200" lvl="2" algn="l" defTabSz="914400" rtl="0" eaLnBrk="1" latinLnBrk="0" hangingPunct="1">
      <a:defRPr sz="1800" kern="1200">
        <a:solidFill>
          <a:schemeClr val="tx1"/>
        </a:solidFill>
        <a:latin typeface="+mn-lt"/>
        <a:ea typeface="+mn-ea"/>
        <a:cs typeface="+mn-cs"/>
      </a:defRPr>
    </a:lvl2pPr>
    <a:lvl3pPr marL="914400" lvl="3" algn="l" defTabSz="914400" rtl="0" eaLnBrk="1" latinLnBrk="0" hangingPunct="1">
      <a:defRPr sz="1800" kern="1200">
        <a:solidFill>
          <a:schemeClr val="tx1"/>
        </a:solidFill>
        <a:latin typeface="+mn-lt"/>
        <a:ea typeface="+mn-ea"/>
        <a:cs typeface="+mn-cs"/>
      </a:defRPr>
    </a:lvl3pPr>
    <a:lvl4pPr marL="1371600" lvl="4"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1013">
          <p15:clr>
            <a:srgbClr val="A4A3A4"/>
          </p15:clr>
        </p15:guide>
        <p15:guide id="2" orient="horz" pos="3871">
          <p15:clr>
            <a:srgbClr val="A4A3A4"/>
          </p15:clr>
        </p15:guide>
        <p15:guide id="3" pos="2880">
          <p15:clr>
            <a:srgbClr val="A4A3A4"/>
          </p15:clr>
        </p15:guide>
        <p15:guide id="4" pos="310">
          <p15:clr>
            <a:srgbClr val="A4A3A4"/>
          </p15:clr>
        </p15:guide>
        <p15:guide id="5" pos="5498">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5" d="100"/>
          <a:sy n="75" d="100"/>
        </p:scale>
        <p:origin x="-1880" y="-112"/>
      </p:cViewPr>
      <p:guideLst>
        <p:guide orient="horz" pos="1026"/>
        <p:guide orient="horz" pos="3871"/>
        <p:guide pos="2880"/>
        <p:guide pos="310"/>
        <p:guide pos="5545"/>
      </p:guideLst>
    </p:cSldViewPr>
  </p:slideViewPr>
  <p:notesTextViewPr>
    <p:cViewPr>
      <p:scale>
        <a:sx n="100" d="100"/>
        <a:sy n="100" d="100"/>
      </p:scale>
      <p:origin x="0" y="0"/>
    </p:cViewPr>
  </p:notesTextViewPr>
  <p:notesViewPr>
    <p:cSldViewPr>
      <p:cViewPr varScale="1">
        <p:scale>
          <a:sx n="62" d="100"/>
          <a:sy n="62" d="100"/>
        </p:scale>
        <p:origin x="-2626" y="-77"/>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notesMaster" Target="notesMasters/notesMaster1.xml"/><Relationship Id="rId17" Type="http://schemas.openxmlformats.org/officeDocument/2006/relationships/handoutMaster" Target="handoutMasters/handoutMaster1.xml"/><Relationship Id="rId18" Type="http://schemas.openxmlformats.org/officeDocument/2006/relationships/printerSettings" Target="printerSettings/printerSettings1.bin"/><Relationship Id="rId19" Type="http://schemas.openxmlformats.org/officeDocument/2006/relationships/presProps" Target="presProps.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nl-NL" dirty="0"/>
          </a:p>
        </p:txBody>
      </p:sp>
      <p:sp>
        <p:nvSpPr>
          <p:cNvPr id="3" name="Tijdelijke aanduiding voor datum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DE7F393C-6EC8-45EA-8A7B-CAE425F76153}" type="datetimeFigureOut">
              <a:rPr lang="nl-NL" smtClean="0"/>
              <a:pPr/>
              <a:t>13-10-17</a:t>
            </a:fld>
            <a:endParaRPr lang="nl-NL" dirty="0"/>
          </a:p>
        </p:txBody>
      </p:sp>
      <p:sp>
        <p:nvSpPr>
          <p:cNvPr id="4" name="Tijdelijke aanduiding voor voettekst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nl-NL" dirty="0"/>
          </a:p>
        </p:txBody>
      </p:sp>
      <p:sp>
        <p:nvSpPr>
          <p:cNvPr id="5" name="Tijdelijke aanduiding voor dianummer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6F57E2F9-E7B3-403F-BF57-C22921875C4F}" type="slidenum">
              <a:rPr lang="nl-NL" smtClean="0"/>
              <a:pPr/>
              <a:t>‹nr.›</a:t>
            </a:fld>
            <a:endParaRPr lang="nl-NL" dirty="0"/>
          </a:p>
        </p:txBody>
      </p:sp>
    </p:spTree>
    <p:extLst>
      <p:ext uri="{BB962C8B-B14F-4D97-AF65-F5344CB8AC3E}">
        <p14:creationId xmlns:p14="http://schemas.microsoft.com/office/powerpoint/2010/main" val="1699866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nl-NL" dirty="0"/>
          </a:p>
        </p:txBody>
      </p:sp>
      <p:sp>
        <p:nvSpPr>
          <p:cNvPr id="3" name="Tijdelijke aanduiding voor datum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7CAC0B33-3943-42F1-973C-9CDD51C76BBD}" type="datetimeFigureOut">
              <a:rPr lang="nl-NL" smtClean="0"/>
              <a:pPr/>
              <a:t>13-10-17</a:t>
            </a:fld>
            <a:endParaRPr lang="nl-NL" dirty="0"/>
          </a:p>
        </p:txBody>
      </p:sp>
      <p:sp>
        <p:nvSpPr>
          <p:cNvPr id="4" name="Tijdelijke aanduiding voor dia-afbeelding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nl-NL" dirty="0"/>
          </a:p>
        </p:txBody>
      </p:sp>
      <p:sp>
        <p:nvSpPr>
          <p:cNvPr id="5" name="Tijdelijke aanduiding voor notities 4"/>
          <p:cNvSpPr>
            <a:spLocks noGrp="1"/>
          </p:cNvSpPr>
          <p:nvPr>
            <p:ph type="body" sz="quarter" idx="3"/>
          </p:nvPr>
        </p:nvSpPr>
        <p:spPr>
          <a:xfrm>
            <a:off x="679768" y="4715153"/>
            <a:ext cx="5438140" cy="4466987"/>
          </a:xfrm>
          <a:prstGeom prst="rect">
            <a:avLst/>
          </a:prstGeom>
        </p:spPr>
        <p:txBody>
          <a:bodyPr vert="horz" lIns="91440" tIns="45720" rIns="91440" bIns="45720" rtlCol="0">
            <a:normAutofit/>
          </a:bodyPr>
          <a:lstStyle/>
          <a:p>
            <a:pPr lvl="0"/>
            <a:r>
              <a:rPr lang="nl-NL" dirty="0" smtClean="0"/>
              <a:t>Klik om de modelstijlen te bewerken</a:t>
            </a:r>
          </a:p>
          <a:p>
            <a:pPr lvl="1"/>
            <a:r>
              <a:rPr lang="nl-NL" dirty="0" smtClean="0"/>
              <a:t>Tweede niveau</a:t>
            </a:r>
          </a:p>
          <a:p>
            <a:pPr lvl="2"/>
            <a:r>
              <a:rPr lang="nl-NL" dirty="0" smtClean="0"/>
              <a:t>Derde niveau</a:t>
            </a:r>
          </a:p>
          <a:p>
            <a:pPr lvl="3"/>
            <a:r>
              <a:rPr lang="nl-NL" dirty="0" smtClean="0"/>
              <a:t>Vierde niveau</a:t>
            </a:r>
          </a:p>
          <a:p>
            <a:pPr lvl="4"/>
            <a:r>
              <a:rPr lang="nl-NL" dirty="0" smtClean="0"/>
              <a:t>Vijfde niveau</a:t>
            </a:r>
            <a:endParaRPr lang="nl-NL" dirty="0"/>
          </a:p>
        </p:txBody>
      </p:sp>
      <p:sp>
        <p:nvSpPr>
          <p:cNvPr id="6" name="Tijdelijke aanduiding voor voettekst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nl-NL" dirty="0"/>
          </a:p>
        </p:txBody>
      </p:sp>
      <p:sp>
        <p:nvSpPr>
          <p:cNvPr id="7" name="Tijdelijke aanduiding voor dianumm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697381A9-0C9E-4D3A-A28B-AC4E168A57BC}" type="slidenum">
              <a:rPr lang="nl-NL" smtClean="0"/>
              <a:pPr/>
              <a:t>‹nr.›</a:t>
            </a:fld>
            <a:endParaRPr lang="nl-NL" dirty="0"/>
          </a:p>
        </p:txBody>
      </p:sp>
    </p:spTree>
    <p:extLst>
      <p:ext uri="{BB962C8B-B14F-4D97-AF65-F5344CB8AC3E}">
        <p14:creationId xmlns:p14="http://schemas.microsoft.com/office/powerpoint/2010/main" val="18057646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697381A9-0C9E-4D3A-A28B-AC4E168A57BC}" type="slidenum">
              <a:rPr lang="nl-NL" smtClean="0"/>
              <a:pPr/>
              <a:t>2</a:t>
            </a:fld>
            <a:endParaRPr lang="nl-NL" dirty="0"/>
          </a:p>
        </p:txBody>
      </p:sp>
    </p:spTree>
    <p:extLst>
      <p:ext uri="{BB962C8B-B14F-4D97-AF65-F5344CB8AC3E}">
        <p14:creationId xmlns:p14="http://schemas.microsoft.com/office/powerpoint/2010/main" val="23011473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697381A9-0C9E-4D3A-A28B-AC4E168A57BC}" type="slidenum">
              <a:rPr lang="nl-NL" smtClean="0">
                <a:solidFill>
                  <a:prstClr val="black"/>
                </a:solidFill>
                <a:latin typeface="Calibri"/>
              </a:rPr>
              <a:pPr/>
              <a:t>6</a:t>
            </a:fld>
            <a:endParaRPr lang="nl-NL" dirty="0">
              <a:solidFill>
                <a:prstClr val="black"/>
              </a:solidFill>
              <a:latin typeface="Calibri"/>
            </a:endParaRPr>
          </a:p>
        </p:txBody>
      </p:sp>
    </p:spTree>
    <p:extLst>
      <p:ext uri="{BB962C8B-B14F-4D97-AF65-F5344CB8AC3E}">
        <p14:creationId xmlns:p14="http://schemas.microsoft.com/office/powerpoint/2010/main" val="13456325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697381A9-0C9E-4D3A-A28B-AC4E168A57BC}" type="slidenum">
              <a:rPr lang="nl-NL" smtClean="0">
                <a:solidFill>
                  <a:prstClr val="black"/>
                </a:solidFill>
                <a:latin typeface="Calibri"/>
              </a:rPr>
              <a:pPr/>
              <a:t>7</a:t>
            </a:fld>
            <a:endParaRPr lang="nl-NL" dirty="0">
              <a:solidFill>
                <a:prstClr val="black"/>
              </a:solidFill>
              <a:latin typeface="Calibri"/>
            </a:endParaRPr>
          </a:p>
        </p:txBody>
      </p:sp>
    </p:spTree>
    <p:extLst>
      <p:ext uri="{BB962C8B-B14F-4D97-AF65-F5344CB8AC3E}">
        <p14:creationId xmlns:p14="http://schemas.microsoft.com/office/powerpoint/2010/main" val="13456325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697381A9-0C9E-4D3A-A28B-AC4E168A57BC}" type="slidenum">
              <a:rPr lang="nl-NL" smtClean="0">
                <a:solidFill>
                  <a:prstClr val="black"/>
                </a:solidFill>
                <a:latin typeface="Calibri"/>
              </a:rPr>
              <a:pPr/>
              <a:t>11</a:t>
            </a:fld>
            <a:endParaRPr lang="nl-NL" dirty="0">
              <a:solidFill>
                <a:prstClr val="black"/>
              </a:solidFill>
              <a:latin typeface="Calibri"/>
            </a:endParaRPr>
          </a:p>
        </p:txBody>
      </p:sp>
    </p:spTree>
    <p:extLst>
      <p:ext uri="{BB962C8B-B14F-4D97-AF65-F5344CB8AC3E}">
        <p14:creationId xmlns:p14="http://schemas.microsoft.com/office/powerpoint/2010/main" val="19217757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697381A9-0C9E-4D3A-A28B-AC4E168A57BC}" type="slidenum">
              <a:rPr lang="nl-NL" smtClean="0"/>
              <a:pPr/>
              <a:t>12</a:t>
            </a:fld>
            <a:endParaRPr lang="nl-NL" dirty="0"/>
          </a:p>
        </p:txBody>
      </p:sp>
    </p:spTree>
    <p:extLst>
      <p:ext uri="{BB962C8B-B14F-4D97-AF65-F5344CB8AC3E}">
        <p14:creationId xmlns:p14="http://schemas.microsoft.com/office/powerpoint/2010/main" val="22369881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3.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4.png"/></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met ruimte voor eigen foto">
    <p:bg bwMode="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0" name="Rechthoek 29"/>
          <p:cNvSpPr>
            <a:spLocks noSelect="1"/>
          </p:cNvSpPr>
          <p:nvPr userDrawn="1"/>
        </p:nvSpPr>
        <p:spPr bwMode="white">
          <a:xfrm>
            <a:off x="0" y="0"/>
            <a:ext cx="7884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grpSp>
        <p:nvGrpSpPr>
          <p:cNvPr id="5" name="Groep 8"/>
          <p:cNvGrpSpPr>
            <a:grpSpLocks noSelect="1"/>
          </p:cNvGrpSpPr>
          <p:nvPr userDrawn="1"/>
        </p:nvGrpSpPr>
        <p:grpSpPr bwMode="black">
          <a:xfrm>
            <a:off x="182563" y="108649"/>
            <a:ext cx="2563812" cy="1447800"/>
            <a:chOff x="182563" y="163513"/>
            <a:chExt cx="2563812" cy="1447800"/>
          </a:xfrm>
        </p:grpSpPr>
        <p:sp>
          <p:nvSpPr>
            <p:cNvPr id="10" name="Freeform 7"/>
            <p:cNvSpPr>
              <a:spLocks noSelect="1"/>
            </p:cNvSpPr>
            <p:nvPr/>
          </p:nvSpPr>
          <p:spPr bwMode="black">
            <a:xfrm>
              <a:off x="182563" y="1185863"/>
              <a:ext cx="425450" cy="425450"/>
            </a:xfrm>
            <a:custGeom>
              <a:avLst/>
              <a:gdLst/>
              <a:ahLst/>
              <a:cxnLst>
                <a:cxn ang="0">
                  <a:pos x="0" y="214"/>
                </a:cxn>
                <a:cxn ang="0">
                  <a:pos x="81" y="134"/>
                </a:cxn>
                <a:cxn ang="0">
                  <a:pos x="0" y="54"/>
                </a:cxn>
                <a:cxn ang="0">
                  <a:pos x="54" y="0"/>
                </a:cxn>
                <a:cxn ang="0">
                  <a:pos x="134" y="80"/>
                </a:cxn>
                <a:cxn ang="0">
                  <a:pos x="214" y="0"/>
                </a:cxn>
                <a:cxn ang="0">
                  <a:pos x="268" y="54"/>
                </a:cxn>
                <a:cxn ang="0">
                  <a:pos x="188" y="134"/>
                </a:cxn>
                <a:cxn ang="0">
                  <a:pos x="268" y="214"/>
                </a:cxn>
                <a:cxn ang="0">
                  <a:pos x="214" y="268"/>
                </a:cxn>
                <a:cxn ang="0">
                  <a:pos x="134" y="187"/>
                </a:cxn>
                <a:cxn ang="0">
                  <a:pos x="54" y="268"/>
                </a:cxn>
                <a:cxn ang="0">
                  <a:pos x="0" y="214"/>
                </a:cxn>
              </a:cxnLst>
              <a:rect l="0" t="0" r="r" b="b"/>
              <a:pathLst>
                <a:path w="268" h="268">
                  <a:moveTo>
                    <a:pt x="0" y="214"/>
                  </a:moveTo>
                  <a:lnTo>
                    <a:pt x="81" y="134"/>
                  </a:lnTo>
                  <a:lnTo>
                    <a:pt x="0" y="54"/>
                  </a:lnTo>
                  <a:lnTo>
                    <a:pt x="54" y="0"/>
                  </a:lnTo>
                  <a:lnTo>
                    <a:pt x="134" y="80"/>
                  </a:lnTo>
                  <a:lnTo>
                    <a:pt x="214" y="0"/>
                  </a:lnTo>
                  <a:lnTo>
                    <a:pt x="268" y="54"/>
                  </a:lnTo>
                  <a:lnTo>
                    <a:pt x="188" y="134"/>
                  </a:lnTo>
                  <a:lnTo>
                    <a:pt x="268" y="214"/>
                  </a:lnTo>
                  <a:lnTo>
                    <a:pt x="214" y="268"/>
                  </a:lnTo>
                  <a:lnTo>
                    <a:pt x="134" y="187"/>
                  </a:lnTo>
                  <a:lnTo>
                    <a:pt x="54" y="268"/>
                  </a:lnTo>
                  <a:lnTo>
                    <a:pt x="0" y="214"/>
                  </a:lnTo>
                  <a:close/>
                </a:path>
              </a:pathLst>
            </a:cu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11" name="Freeform 8"/>
            <p:cNvSpPr>
              <a:spLocks noSelect="1"/>
            </p:cNvSpPr>
            <p:nvPr/>
          </p:nvSpPr>
          <p:spPr bwMode="black">
            <a:xfrm>
              <a:off x="182563" y="163513"/>
              <a:ext cx="425450" cy="425450"/>
            </a:xfrm>
            <a:custGeom>
              <a:avLst/>
              <a:gdLst/>
              <a:ahLst/>
              <a:cxnLst>
                <a:cxn ang="0">
                  <a:pos x="0" y="215"/>
                </a:cxn>
                <a:cxn ang="0">
                  <a:pos x="81" y="134"/>
                </a:cxn>
                <a:cxn ang="0">
                  <a:pos x="0" y="54"/>
                </a:cxn>
                <a:cxn ang="0">
                  <a:pos x="54" y="0"/>
                </a:cxn>
                <a:cxn ang="0">
                  <a:pos x="134" y="81"/>
                </a:cxn>
                <a:cxn ang="0">
                  <a:pos x="214" y="0"/>
                </a:cxn>
                <a:cxn ang="0">
                  <a:pos x="268" y="54"/>
                </a:cxn>
                <a:cxn ang="0">
                  <a:pos x="188" y="134"/>
                </a:cxn>
                <a:cxn ang="0">
                  <a:pos x="268" y="215"/>
                </a:cxn>
                <a:cxn ang="0">
                  <a:pos x="214" y="268"/>
                </a:cxn>
                <a:cxn ang="0">
                  <a:pos x="134" y="188"/>
                </a:cxn>
                <a:cxn ang="0">
                  <a:pos x="54" y="268"/>
                </a:cxn>
                <a:cxn ang="0">
                  <a:pos x="0" y="215"/>
                </a:cxn>
              </a:cxnLst>
              <a:rect l="0" t="0" r="r" b="b"/>
              <a:pathLst>
                <a:path w="268" h="268">
                  <a:moveTo>
                    <a:pt x="0" y="215"/>
                  </a:moveTo>
                  <a:lnTo>
                    <a:pt x="81" y="134"/>
                  </a:lnTo>
                  <a:lnTo>
                    <a:pt x="0" y="54"/>
                  </a:lnTo>
                  <a:lnTo>
                    <a:pt x="54" y="0"/>
                  </a:lnTo>
                  <a:lnTo>
                    <a:pt x="134" y="81"/>
                  </a:lnTo>
                  <a:lnTo>
                    <a:pt x="214" y="0"/>
                  </a:lnTo>
                  <a:lnTo>
                    <a:pt x="268" y="54"/>
                  </a:lnTo>
                  <a:lnTo>
                    <a:pt x="188" y="134"/>
                  </a:lnTo>
                  <a:lnTo>
                    <a:pt x="268" y="215"/>
                  </a:lnTo>
                  <a:lnTo>
                    <a:pt x="214" y="268"/>
                  </a:lnTo>
                  <a:lnTo>
                    <a:pt x="134" y="188"/>
                  </a:lnTo>
                  <a:lnTo>
                    <a:pt x="54" y="268"/>
                  </a:lnTo>
                  <a:lnTo>
                    <a:pt x="0" y="215"/>
                  </a:lnTo>
                  <a:close/>
                </a:path>
              </a:pathLst>
            </a:cu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12" name="Freeform 9"/>
            <p:cNvSpPr>
              <a:spLocks noSelect="1"/>
            </p:cNvSpPr>
            <p:nvPr/>
          </p:nvSpPr>
          <p:spPr bwMode="black">
            <a:xfrm>
              <a:off x="182563" y="674688"/>
              <a:ext cx="425450" cy="425450"/>
            </a:xfrm>
            <a:custGeom>
              <a:avLst/>
              <a:gdLst/>
              <a:ahLst/>
              <a:cxnLst>
                <a:cxn ang="0">
                  <a:pos x="0" y="215"/>
                </a:cxn>
                <a:cxn ang="0">
                  <a:pos x="81" y="134"/>
                </a:cxn>
                <a:cxn ang="0">
                  <a:pos x="0" y="54"/>
                </a:cxn>
                <a:cxn ang="0">
                  <a:pos x="54" y="0"/>
                </a:cxn>
                <a:cxn ang="0">
                  <a:pos x="134" y="81"/>
                </a:cxn>
                <a:cxn ang="0">
                  <a:pos x="214" y="0"/>
                </a:cxn>
                <a:cxn ang="0">
                  <a:pos x="268" y="54"/>
                </a:cxn>
                <a:cxn ang="0">
                  <a:pos x="188" y="134"/>
                </a:cxn>
                <a:cxn ang="0">
                  <a:pos x="268" y="215"/>
                </a:cxn>
                <a:cxn ang="0">
                  <a:pos x="214" y="268"/>
                </a:cxn>
                <a:cxn ang="0">
                  <a:pos x="134" y="188"/>
                </a:cxn>
                <a:cxn ang="0">
                  <a:pos x="54" y="268"/>
                </a:cxn>
                <a:cxn ang="0">
                  <a:pos x="0" y="215"/>
                </a:cxn>
              </a:cxnLst>
              <a:rect l="0" t="0" r="r" b="b"/>
              <a:pathLst>
                <a:path w="268" h="268">
                  <a:moveTo>
                    <a:pt x="0" y="215"/>
                  </a:moveTo>
                  <a:lnTo>
                    <a:pt x="81" y="134"/>
                  </a:lnTo>
                  <a:lnTo>
                    <a:pt x="0" y="54"/>
                  </a:lnTo>
                  <a:lnTo>
                    <a:pt x="54" y="0"/>
                  </a:lnTo>
                  <a:lnTo>
                    <a:pt x="134" y="81"/>
                  </a:lnTo>
                  <a:lnTo>
                    <a:pt x="214" y="0"/>
                  </a:lnTo>
                  <a:lnTo>
                    <a:pt x="268" y="54"/>
                  </a:lnTo>
                  <a:lnTo>
                    <a:pt x="188" y="134"/>
                  </a:lnTo>
                  <a:lnTo>
                    <a:pt x="268" y="215"/>
                  </a:lnTo>
                  <a:lnTo>
                    <a:pt x="214" y="268"/>
                  </a:lnTo>
                  <a:lnTo>
                    <a:pt x="134" y="188"/>
                  </a:lnTo>
                  <a:lnTo>
                    <a:pt x="54" y="268"/>
                  </a:lnTo>
                  <a:lnTo>
                    <a:pt x="0" y="215"/>
                  </a:lnTo>
                  <a:close/>
                </a:path>
              </a:pathLst>
            </a:cu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13" name="Freeform 10"/>
            <p:cNvSpPr>
              <a:spLocks noSelect="1"/>
            </p:cNvSpPr>
            <p:nvPr/>
          </p:nvSpPr>
          <p:spPr bwMode="black">
            <a:xfrm>
              <a:off x="1031875" y="184151"/>
              <a:ext cx="214313" cy="241300"/>
            </a:xfrm>
            <a:custGeom>
              <a:avLst/>
              <a:gdLst/>
              <a:ahLst/>
              <a:cxnLst>
                <a:cxn ang="0">
                  <a:pos x="966" y="976"/>
                </a:cxn>
                <a:cxn ang="0">
                  <a:pos x="542" y="1077"/>
                </a:cxn>
                <a:cxn ang="0">
                  <a:pos x="0" y="543"/>
                </a:cxn>
                <a:cxn ang="0">
                  <a:pos x="542" y="0"/>
                </a:cxn>
                <a:cxn ang="0">
                  <a:pos x="946" y="129"/>
                </a:cxn>
                <a:cxn ang="0">
                  <a:pos x="811" y="265"/>
                </a:cxn>
                <a:cxn ang="0">
                  <a:pos x="543" y="165"/>
                </a:cxn>
                <a:cxn ang="0">
                  <a:pos x="191" y="531"/>
                </a:cxn>
                <a:cxn ang="0">
                  <a:pos x="543" y="912"/>
                </a:cxn>
                <a:cxn ang="0">
                  <a:pos x="784" y="859"/>
                </a:cxn>
                <a:cxn ang="0">
                  <a:pos x="784" y="617"/>
                </a:cxn>
                <a:cxn ang="0">
                  <a:pos x="574" y="617"/>
                </a:cxn>
                <a:cxn ang="0">
                  <a:pos x="574" y="452"/>
                </a:cxn>
                <a:cxn ang="0">
                  <a:pos x="966" y="452"/>
                </a:cxn>
                <a:cxn ang="0">
                  <a:pos x="966" y="976"/>
                </a:cxn>
              </a:cxnLst>
              <a:rect l="0" t="0" r="r" b="b"/>
              <a:pathLst>
                <a:path w="966" h="1077">
                  <a:moveTo>
                    <a:pt x="966" y="976"/>
                  </a:moveTo>
                  <a:cubicBezTo>
                    <a:pt x="842" y="1043"/>
                    <a:pt x="700" y="1077"/>
                    <a:pt x="542" y="1077"/>
                  </a:cubicBezTo>
                  <a:cubicBezTo>
                    <a:pt x="226" y="1077"/>
                    <a:pt x="0" y="863"/>
                    <a:pt x="0" y="543"/>
                  </a:cubicBezTo>
                  <a:cubicBezTo>
                    <a:pt x="0" y="214"/>
                    <a:pt x="226" y="0"/>
                    <a:pt x="542" y="0"/>
                  </a:cubicBezTo>
                  <a:cubicBezTo>
                    <a:pt x="698" y="0"/>
                    <a:pt x="839" y="33"/>
                    <a:pt x="946" y="129"/>
                  </a:cubicBezTo>
                  <a:cubicBezTo>
                    <a:pt x="811" y="265"/>
                    <a:pt x="811" y="265"/>
                    <a:pt x="811" y="265"/>
                  </a:cubicBezTo>
                  <a:cubicBezTo>
                    <a:pt x="746" y="201"/>
                    <a:pt x="646" y="165"/>
                    <a:pt x="543" y="165"/>
                  </a:cubicBezTo>
                  <a:cubicBezTo>
                    <a:pt x="332" y="165"/>
                    <a:pt x="191" y="327"/>
                    <a:pt x="191" y="531"/>
                  </a:cubicBezTo>
                  <a:cubicBezTo>
                    <a:pt x="191" y="750"/>
                    <a:pt x="332" y="912"/>
                    <a:pt x="543" y="912"/>
                  </a:cubicBezTo>
                  <a:cubicBezTo>
                    <a:pt x="636" y="912"/>
                    <a:pt x="720" y="895"/>
                    <a:pt x="784" y="859"/>
                  </a:cubicBezTo>
                  <a:cubicBezTo>
                    <a:pt x="784" y="617"/>
                    <a:pt x="784" y="617"/>
                    <a:pt x="784" y="617"/>
                  </a:cubicBezTo>
                  <a:cubicBezTo>
                    <a:pt x="574" y="617"/>
                    <a:pt x="574" y="617"/>
                    <a:pt x="574" y="617"/>
                  </a:cubicBezTo>
                  <a:cubicBezTo>
                    <a:pt x="574" y="452"/>
                    <a:pt x="574" y="452"/>
                    <a:pt x="574" y="452"/>
                  </a:cubicBezTo>
                  <a:cubicBezTo>
                    <a:pt x="966" y="452"/>
                    <a:pt x="966" y="452"/>
                    <a:pt x="966" y="452"/>
                  </a:cubicBezTo>
                  <a:lnTo>
                    <a:pt x="966" y="976"/>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14" name="Freeform 11"/>
            <p:cNvSpPr>
              <a:spLocks noSelect="1"/>
            </p:cNvSpPr>
            <p:nvPr/>
          </p:nvSpPr>
          <p:spPr bwMode="black">
            <a:xfrm>
              <a:off x="1284288" y="260351"/>
              <a:ext cx="157163" cy="163513"/>
            </a:xfrm>
            <a:custGeom>
              <a:avLst/>
              <a:gdLst/>
              <a:ahLst/>
              <a:cxnLst>
                <a:cxn ang="0">
                  <a:pos x="174" y="426"/>
                </a:cxn>
                <a:cxn ang="0">
                  <a:pos x="361" y="591"/>
                </a:cxn>
                <a:cxn ang="0">
                  <a:pos x="547" y="497"/>
                </a:cxn>
                <a:cxn ang="0">
                  <a:pos x="672" y="591"/>
                </a:cxn>
                <a:cxn ang="0">
                  <a:pos x="378" y="730"/>
                </a:cxn>
                <a:cxn ang="0">
                  <a:pos x="0" y="365"/>
                </a:cxn>
                <a:cxn ang="0">
                  <a:pos x="378" y="0"/>
                </a:cxn>
                <a:cxn ang="0">
                  <a:pos x="704" y="378"/>
                </a:cxn>
                <a:cxn ang="0">
                  <a:pos x="704" y="426"/>
                </a:cxn>
                <a:cxn ang="0">
                  <a:pos x="174" y="426"/>
                </a:cxn>
                <a:cxn ang="0">
                  <a:pos x="530" y="295"/>
                </a:cxn>
                <a:cxn ang="0">
                  <a:pos x="353" y="130"/>
                </a:cxn>
                <a:cxn ang="0">
                  <a:pos x="174" y="295"/>
                </a:cxn>
                <a:cxn ang="0">
                  <a:pos x="530" y="295"/>
                </a:cxn>
              </a:cxnLst>
              <a:rect l="0" t="0" r="r" b="b"/>
              <a:pathLst>
                <a:path w="704" h="730">
                  <a:moveTo>
                    <a:pt x="174" y="426"/>
                  </a:moveTo>
                  <a:cubicBezTo>
                    <a:pt x="185" y="528"/>
                    <a:pt x="263" y="591"/>
                    <a:pt x="361" y="591"/>
                  </a:cubicBezTo>
                  <a:cubicBezTo>
                    <a:pt x="447" y="591"/>
                    <a:pt x="504" y="550"/>
                    <a:pt x="547" y="497"/>
                  </a:cubicBezTo>
                  <a:cubicBezTo>
                    <a:pt x="672" y="591"/>
                    <a:pt x="672" y="591"/>
                    <a:pt x="672" y="591"/>
                  </a:cubicBezTo>
                  <a:cubicBezTo>
                    <a:pt x="591" y="691"/>
                    <a:pt x="488" y="730"/>
                    <a:pt x="378" y="730"/>
                  </a:cubicBezTo>
                  <a:cubicBezTo>
                    <a:pt x="168" y="730"/>
                    <a:pt x="0" y="583"/>
                    <a:pt x="0" y="365"/>
                  </a:cubicBezTo>
                  <a:cubicBezTo>
                    <a:pt x="0" y="146"/>
                    <a:pt x="168" y="0"/>
                    <a:pt x="378" y="0"/>
                  </a:cubicBezTo>
                  <a:cubicBezTo>
                    <a:pt x="572" y="0"/>
                    <a:pt x="704" y="136"/>
                    <a:pt x="704" y="378"/>
                  </a:cubicBezTo>
                  <a:cubicBezTo>
                    <a:pt x="704" y="426"/>
                    <a:pt x="704" y="426"/>
                    <a:pt x="704" y="426"/>
                  </a:cubicBezTo>
                  <a:lnTo>
                    <a:pt x="174" y="426"/>
                  </a:lnTo>
                  <a:close/>
                  <a:moveTo>
                    <a:pt x="530" y="295"/>
                  </a:moveTo>
                  <a:cubicBezTo>
                    <a:pt x="529" y="194"/>
                    <a:pt x="462" y="130"/>
                    <a:pt x="353" y="130"/>
                  </a:cubicBezTo>
                  <a:cubicBezTo>
                    <a:pt x="250" y="130"/>
                    <a:pt x="187" y="195"/>
                    <a:pt x="174" y="295"/>
                  </a:cubicBezTo>
                  <a:lnTo>
                    <a:pt x="530" y="295"/>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15" name="Freeform 12"/>
            <p:cNvSpPr>
              <a:spLocks noSelect="1"/>
            </p:cNvSpPr>
            <p:nvPr/>
          </p:nvSpPr>
          <p:spPr bwMode="black">
            <a:xfrm>
              <a:off x="1476375" y="260351"/>
              <a:ext cx="239713" cy="158750"/>
            </a:xfrm>
            <a:custGeom>
              <a:avLst/>
              <a:gdLst/>
              <a:ahLst/>
              <a:cxnLst>
                <a:cxn ang="0">
                  <a:pos x="0" y="17"/>
                </a:cxn>
                <a:cxn ang="0">
                  <a:pos x="165" y="17"/>
                </a:cxn>
                <a:cxn ang="0">
                  <a:pos x="165" y="126"/>
                </a:cxn>
                <a:cxn ang="0">
                  <a:pos x="168" y="126"/>
                </a:cxn>
                <a:cxn ang="0">
                  <a:pos x="381" y="0"/>
                </a:cxn>
                <a:cxn ang="0">
                  <a:pos x="598" y="129"/>
                </a:cxn>
                <a:cxn ang="0">
                  <a:pos x="827" y="0"/>
                </a:cxn>
                <a:cxn ang="0">
                  <a:pos x="1078" y="298"/>
                </a:cxn>
                <a:cxn ang="0">
                  <a:pos x="1078" y="712"/>
                </a:cxn>
                <a:cxn ang="0">
                  <a:pos x="904" y="712"/>
                </a:cxn>
                <a:cxn ang="0">
                  <a:pos x="904" y="318"/>
                </a:cxn>
                <a:cxn ang="0">
                  <a:pos x="775" y="156"/>
                </a:cxn>
                <a:cxn ang="0">
                  <a:pos x="626" y="336"/>
                </a:cxn>
                <a:cxn ang="0">
                  <a:pos x="626" y="712"/>
                </a:cxn>
                <a:cxn ang="0">
                  <a:pos x="452" y="712"/>
                </a:cxn>
                <a:cxn ang="0">
                  <a:pos x="452" y="298"/>
                </a:cxn>
                <a:cxn ang="0">
                  <a:pos x="333" y="156"/>
                </a:cxn>
                <a:cxn ang="0">
                  <a:pos x="174" y="333"/>
                </a:cxn>
                <a:cxn ang="0">
                  <a:pos x="174" y="712"/>
                </a:cxn>
                <a:cxn ang="0">
                  <a:pos x="0" y="712"/>
                </a:cxn>
                <a:cxn ang="0">
                  <a:pos x="0" y="17"/>
                </a:cxn>
              </a:cxnLst>
              <a:rect l="0" t="0" r="r" b="b"/>
              <a:pathLst>
                <a:path w="1078" h="712">
                  <a:moveTo>
                    <a:pt x="0" y="17"/>
                  </a:moveTo>
                  <a:cubicBezTo>
                    <a:pt x="165" y="17"/>
                    <a:pt x="165" y="17"/>
                    <a:pt x="165" y="17"/>
                  </a:cubicBezTo>
                  <a:cubicBezTo>
                    <a:pt x="165" y="126"/>
                    <a:pt x="165" y="126"/>
                    <a:pt x="165" y="126"/>
                  </a:cubicBezTo>
                  <a:cubicBezTo>
                    <a:pt x="168" y="126"/>
                    <a:pt x="168" y="126"/>
                    <a:pt x="168" y="126"/>
                  </a:cubicBezTo>
                  <a:cubicBezTo>
                    <a:pt x="198" y="61"/>
                    <a:pt x="265" y="0"/>
                    <a:pt x="381" y="0"/>
                  </a:cubicBezTo>
                  <a:cubicBezTo>
                    <a:pt x="488" y="0"/>
                    <a:pt x="562" y="42"/>
                    <a:pt x="598" y="129"/>
                  </a:cubicBezTo>
                  <a:cubicBezTo>
                    <a:pt x="649" y="40"/>
                    <a:pt x="723" y="0"/>
                    <a:pt x="827" y="0"/>
                  </a:cubicBezTo>
                  <a:cubicBezTo>
                    <a:pt x="1013" y="0"/>
                    <a:pt x="1078" y="132"/>
                    <a:pt x="1078" y="298"/>
                  </a:cubicBezTo>
                  <a:cubicBezTo>
                    <a:pt x="1078" y="712"/>
                    <a:pt x="1078" y="712"/>
                    <a:pt x="1078" y="712"/>
                  </a:cubicBezTo>
                  <a:cubicBezTo>
                    <a:pt x="904" y="712"/>
                    <a:pt x="904" y="712"/>
                    <a:pt x="904" y="712"/>
                  </a:cubicBezTo>
                  <a:cubicBezTo>
                    <a:pt x="904" y="318"/>
                    <a:pt x="904" y="318"/>
                    <a:pt x="904" y="318"/>
                  </a:cubicBezTo>
                  <a:cubicBezTo>
                    <a:pt x="904" y="231"/>
                    <a:pt x="878" y="156"/>
                    <a:pt x="775" y="156"/>
                  </a:cubicBezTo>
                  <a:cubicBezTo>
                    <a:pt x="666" y="156"/>
                    <a:pt x="626" y="246"/>
                    <a:pt x="626" y="336"/>
                  </a:cubicBezTo>
                  <a:cubicBezTo>
                    <a:pt x="626" y="712"/>
                    <a:pt x="626" y="712"/>
                    <a:pt x="626" y="712"/>
                  </a:cubicBezTo>
                  <a:cubicBezTo>
                    <a:pt x="452" y="712"/>
                    <a:pt x="452" y="712"/>
                    <a:pt x="452" y="712"/>
                  </a:cubicBezTo>
                  <a:cubicBezTo>
                    <a:pt x="452" y="298"/>
                    <a:pt x="452" y="298"/>
                    <a:pt x="452" y="298"/>
                  </a:cubicBezTo>
                  <a:cubicBezTo>
                    <a:pt x="452" y="213"/>
                    <a:pt x="417" y="156"/>
                    <a:pt x="333" y="156"/>
                  </a:cubicBezTo>
                  <a:cubicBezTo>
                    <a:pt x="219" y="156"/>
                    <a:pt x="174" y="240"/>
                    <a:pt x="174" y="333"/>
                  </a:cubicBezTo>
                  <a:cubicBezTo>
                    <a:pt x="174" y="712"/>
                    <a:pt x="174" y="712"/>
                    <a:pt x="174" y="712"/>
                  </a:cubicBezTo>
                  <a:cubicBezTo>
                    <a:pt x="0" y="712"/>
                    <a:pt x="0" y="712"/>
                    <a:pt x="0" y="712"/>
                  </a:cubicBezTo>
                  <a:lnTo>
                    <a:pt x="0" y="17"/>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16" name="Freeform 13"/>
            <p:cNvSpPr>
              <a:spLocks noSelect="1"/>
            </p:cNvSpPr>
            <p:nvPr/>
          </p:nvSpPr>
          <p:spPr bwMode="black">
            <a:xfrm>
              <a:off x="1751013" y="260351"/>
              <a:ext cx="157163" cy="163513"/>
            </a:xfrm>
            <a:custGeom>
              <a:avLst/>
              <a:gdLst/>
              <a:ahLst/>
              <a:cxnLst>
                <a:cxn ang="0">
                  <a:pos x="174" y="426"/>
                </a:cxn>
                <a:cxn ang="0">
                  <a:pos x="361" y="591"/>
                </a:cxn>
                <a:cxn ang="0">
                  <a:pos x="548" y="497"/>
                </a:cxn>
                <a:cxn ang="0">
                  <a:pos x="672" y="591"/>
                </a:cxn>
                <a:cxn ang="0">
                  <a:pos x="378" y="730"/>
                </a:cxn>
                <a:cxn ang="0">
                  <a:pos x="0" y="365"/>
                </a:cxn>
                <a:cxn ang="0">
                  <a:pos x="378" y="0"/>
                </a:cxn>
                <a:cxn ang="0">
                  <a:pos x="704" y="378"/>
                </a:cxn>
                <a:cxn ang="0">
                  <a:pos x="704" y="426"/>
                </a:cxn>
                <a:cxn ang="0">
                  <a:pos x="174" y="426"/>
                </a:cxn>
                <a:cxn ang="0">
                  <a:pos x="530" y="295"/>
                </a:cxn>
                <a:cxn ang="0">
                  <a:pos x="354" y="130"/>
                </a:cxn>
                <a:cxn ang="0">
                  <a:pos x="174" y="295"/>
                </a:cxn>
                <a:cxn ang="0">
                  <a:pos x="530" y="295"/>
                </a:cxn>
              </a:cxnLst>
              <a:rect l="0" t="0" r="r" b="b"/>
              <a:pathLst>
                <a:path w="704" h="730">
                  <a:moveTo>
                    <a:pt x="174" y="426"/>
                  </a:moveTo>
                  <a:cubicBezTo>
                    <a:pt x="185" y="528"/>
                    <a:pt x="264" y="591"/>
                    <a:pt x="361" y="591"/>
                  </a:cubicBezTo>
                  <a:cubicBezTo>
                    <a:pt x="448" y="591"/>
                    <a:pt x="504" y="550"/>
                    <a:pt x="548" y="497"/>
                  </a:cubicBezTo>
                  <a:cubicBezTo>
                    <a:pt x="672" y="591"/>
                    <a:pt x="672" y="591"/>
                    <a:pt x="672" y="591"/>
                  </a:cubicBezTo>
                  <a:cubicBezTo>
                    <a:pt x="591" y="691"/>
                    <a:pt x="488" y="730"/>
                    <a:pt x="378" y="730"/>
                  </a:cubicBezTo>
                  <a:cubicBezTo>
                    <a:pt x="168" y="730"/>
                    <a:pt x="0" y="583"/>
                    <a:pt x="0" y="365"/>
                  </a:cubicBezTo>
                  <a:cubicBezTo>
                    <a:pt x="0" y="146"/>
                    <a:pt x="168" y="0"/>
                    <a:pt x="378" y="0"/>
                  </a:cubicBezTo>
                  <a:cubicBezTo>
                    <a:pt x="572" y="0"/>
                    <a:pt x="704" y="136"/>
                    <a:pt x="704" y="378"/>
                  </a:cubicBezTo>
                  <a:cubicBezTo>
                    <a:pt x="704" y="426"/>
                    <a:pt x="704" y="426"/>
                    <a:pt x="704" y="426"/>
                  </a:cubicBezTo>
                  <a:lnTo>
                    <a:pt x="174" y="426"/>
                  </a:lnTo>
                  <a:close/>
                  <a:moveTo>
                    <a:pt x="530" y="295"/>
                  </a:moveTo>
                  <a:cubicBezTo>
                    <a:pt x="529" y="194"/>
                    <a:pt x="462" y="130"/>
                    <a:pt x="354" y="130"/>
                  </a:cubicBezTo>
                  <a:cubicBezTo>
                    <a:pt x="251" y="130"/>
                    <a:pt x="187" y="195"/>
                    <a:pt x="174" y="295"/>
                  </a:cubicBezTo>
                  <a:lnTo>
                    <a:pt x="530" y="295"/>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17" name="Freeform 14"/>
            <p:cNvSpPr>
              <a:spLocks noSelect="1"/>
            </p:cNvSpPr>
            <p:nvPr/>
          </p:nvSpPr>
          <p:spPr bwMode="black">
            <a:xfrm>
              <a:off x="1936750" y="260351"/>
              <a:ext cx="157163" cy="163513"/>
            </a:xfrm>
            <a:custGeom>
              <a:avLst/>
              <a:gdLst/>
              <a:ahLst/>
              <a:cxnLst>
                <a:cxn ang="0">
                  <a:pos x="174" y="426"/>
                </a:cxn>
                <a:cxn ang="0">
                  <a:pos x="360" y="591"/>
                </a:cxn>
                <a:cxn ang="0">
                  <a:pos x="547" y="497"/>
                </a:cxn>
                <a:cxn ang="0">
                  <a:pos x="672" y="591"/>
                </a:cxn>
                <a:cxn ang="0">
                  <a:pos x="378" y="730"/>
                </a:cxn>
                <a:cxn ang="0">
                  <a:pos x="0" y="365"/>
                </a:cxn>
                <a:cxn ang="0">
                  <a:pos x="378" y="0"/>
                </a:cxn>
                <a:cxn ang="0">
                  <a:pos x="704" y="378"/>
                </a:cxn>
                <a:cxn ang="0">
                  <a:pos x="704" y="426"/>
                </a:cxn>
                <a:cxn ang="0">
                  <a:pos x="174" y="426"/>
                </a:cxn>
                <a:cxn ang="0">
                  <a:pos x="530" y="295"/>
                </a:cxn>
                <a:cxn ang="0">
                  <a:pos x="353" y="130"/>
                </a:cxn>
                <a:cxn ang="0">
                  <a:pos x="174" y="295"/>
                </a:cxn>
                <a:cxn ang="0">
                  <a:pos x="530" y="295"/>
                </a:cxn>
              </a:cxnLst>
              <a:rect l="0" t="0" r="r" b="b"/>
              <a:pathLst>
                <a:path w="704" h="730">
                  <a:moveTo>
                    <a:pt x="174" y="426"/>
                  </a:moveTo>
                  <a:cubicBezTo>
                    <a:pt x="185" y="528"/>
                    <a:pt x="263" y="591"/>
                    <a:pt x="360" y="591"/>
                  </a:cubicBezTo>
                  <a:cubicBezTo>
                    <a:pt x="447" y="591"/>
                    <a:pt x="504" y="550"/>
                    <a:pt x="547" y="497"/>
                  </a:cubicBezTo>
                  <a:cubicBezTo>
                    <a:pt x="672" y="591"/>
                    <a:pt x="672" y="591"/>
                    <a:pt x="672" y="591"/>
                  </a:cubicBezTo>
                  <a:cubicBezTo>
                    <a:pt x="591" y="691"/>
                    <a:pt x="488" y="730"/>
                    <a:pt x="378" y="730"/>
                  </a:cubicBezTo>
                  <a:cubicBezTo>
                    <a:pt x="168" y="730"/>
                    <a:pt x="0" y="583"/>
                    <a:pt x="0" y="365"/>
                  </a:cubicBezTo>
                  <a:cubicBezTo>
                    <a:pt x="0" y="146"/>
                    <a:pt x="168" y="0"/>
                    <a:pt x="378" y="0"/>
                  </a:cubicBezTo>
                  <a:cubicBezTo>
                    <a:pt x="572" y="0"/>
                    <a:pt x="704" y="136"/>
                    <a:pt x="704" y="378"/>
                  </a:cubicBezTo>
                  <a:cubicBezTo>
                    <a:pt x="704" y="426"/>
                    <a:pt x="704" y="426"/>
                    <a:pt x="704" y="426"/>
                  </a:cubicBezTo>
                  <a:lnTo>
                    <a:pt x="174" y="426"/>
                  </a:lnTo>
                  <a:close/>
                  <a:moveTo>
                    <a:pt x="530" y="295"/>
                  </a:moveTo>
                  <a:cubicBezTo>
                    <a:pt x="528" y="194"/>
                    <a:pt x="462" y="130"/>
                    <a:pt x="353" y="130"/>
                  </a:cubicBezTo>
                  <a:cubicBezTo>
                    <a:pt x="250" y="130"/>
                    <a:pt x="187" y="195"/>
                    <a:pt x="174" y="295"/>
                  </a:cubicBezTo>
                  <a:lnTo>
                    <a:pt x="530" y="295"/>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18" name="Freeform 15"/>
            <p:cNvSpPr>
              <a:spLocks noSelect="1"/>
            </p:cNvSpPr>
            <p:nvPr/>
          </p:nvSpPr>
          <p:spPr bwMode="black">
            <a:xfrm>
              <a:off x="2128838" y="260351"/>
              <a:ext cx="142875" cy="158750"/>
            </a:xfrm>
            <a:custGeom>
              <a:avLst/>
              <a:gdLst/>
              <a:ahLst/>
              <a:cxnLst>
                <a:cxn ang="0">
                  <a:pos x="0" y="17"/>
                </a:cxn>
                <a:cxn ang="0">
                  <a:pos x="165" y="17"/>
                </a:cxn>
                <a:cxn ang="0">
                  <a:pos x="165" y="129"/>
                </a:cxn>
                <a:cxn ang="0">
                  <a:pos x="168" y="129"/>
                </a:cxn>
                <a:cxn ang="0">
                  <a:pos x="381" y="0"/>
                </a:cxn>
                <a:cxn ang="0">
                  <a:pos x="635" y="273"/>
                </a:cxn>
                <a:cxn ang="0">
                  <a:pos x="635" y="712"/>
                </a:cxn>
                <a:cxn ang="0">
                  <a:pos x="461" y="712"/>
                </a:cxn>
                <a:cxn ang="0">
                  <a:pos x="461" y="360"/>
                </a:cxn>
                <a:cxn ang="0">
                  <a:pos x="333" y="156"/>
                </a:cxn>
                <a:cxn ang="0">
                  <a:pos x="174" y="333"/>
                </a:cxn>
                <a:cxn ang="0">
                  <a:pos x="174" y="712"/>
                </a:cxn>
                <a:cxn ang="0">
                  <a:pos x="0" y="712"/>
                </a:cxn>
                <a:cxn ang="0">
                  <a:pos x="0" y="17"/>
                </a:cxn>
              </a:cxnLst>
              <a:rect l="0" t="0" r="r" b="b"/>
              <a:pathLst>
                <a:path w="635" h="712">
                  <a:moveTo>
                    <a:pt x="0" y="17"/>
                  </a:moveTo>
                  <a:cubicBezTo>
                    <a:pt x="165" y="17"/>
                    <a:pt x="165" y="17"/>
                    <a:pt x="165" y="17"/>
                  </a:cubicBezTo>
                  <a:cubicBezTo>
                    <a:pt x="165" y="129"/>
                    <a:pt x="165" y="129"/>
                    <a:pt x="165" y="129"/>
                  </a:cubicBezTo>
                  <a:cubicBezTo>
                    <a:pt x="168" y="129"/>
                    <a:pt x="168" y="129"/>
                    <a:pt x="168" y="129"/>
                  </a:cubicBezTo>
                  <a:cubicBezTo>
                    <a:pt x="200" y="59"/>
                    <a:pt x="265" y="0"/>
                    <a:pt x="381" y="0"/>
                  </a:cubicBezTo>
                  <a:cubicBezTo>
                    <a:pt x="568" y="0"/>
                    <a:pt x="635" y="132"/>
                    <a:pt x="635" y="273"/>
                  </a:cubicBezTo>
                  <a:cubicBezTo>
                    <a:pt x="635" y="712"/>
                    <a:pt x="635" y="712"/>
                    <a:pt x="635" y="712"/>
                  </a:cubicBezTo>
                  <a:cubicBezTo>
                    <a:pt x="461" y="712"/>
                    <a:pt x="461" y="712"/>
                    <a:pt x="461" y="712"/>
                  </a:cubicBezTo>
                  <a:cubicBezTo>
                    <a:pt x="461" y="360"/>
                    <a:pt x="461" y="360"/>
                    <a:pt x="461" y="360"/>
                  </a:cubicBezTo>
                  <a:cubicBezTo>
                    <a:pt x="461" y="284"/>
                    <a:pt x="455" y="156"/>
                    <a:pt x="333" y="156"/>
                  </a:cubicBezTo>
                  <a:cubicBezTo>
                    <a:pt x="219" y="156"/>
                    <a:pt x="174" y="240"/>
                    <a:pt x="174" y="333"/>
                  </a:cubicBezTo>
                  <a:cubicBezTo>
                    <a:pt x="174" y="712"/>
                    <a:pt x="174" y="712"/>
                    <a:pt x="174" y="712"/>
                  </a:cubicBezTo>
                  <a:cubicBezTo>
                    <a:pt x="0" y="712"/>
                    <a:pt x="0" y="712"/>
                    <a:pt x="0" y="712"/>
                  </a:cubicBezTo>
                  <a:lnTo>
                    <a:pt x="0" y="17"/>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19" name="Freeform 16"/>
            <p:cNvSpPr>
              <a:spLocks noSelect="1"/>
            </p:cNvSpPr>
            <p:nvPr/>
          </p:nvSpPr>
          <p:spPr bwMode="black">
            <a:xfrm>
              <a:off x="2297113" y="219076"/>
              <a:ext cx="112713" cy="204788"/>
            </a:xfrm>
            <a:custGeom>
              <a:avLst/>
              <a:gdLst/>
              <a:ahLst/>
              <a:cxnLst>
                <a:cxn ang="0">
                  <a:pos x="0" y="349"/>
                </a:cxn>
                <a:cxn ang="0">
                  <a:pos x="0" y="201"/>
                </a:cxn>
                <a:cxn ang="0">
                  <a:pos x="143" y="201"/>
                </a:cxn>
                <a:cxn ang="0">
                  <a:pos x="143" y="0"/>
                </a:cxn>
                <a:cxn ang="0">
                  <a:pos x="317" y="0"/>
                </a:cxn>
                <a:cxn ang="0">
                  <a:pos x="317" y="201"/>
                </a:cxn>
                <a:cxn ang="0">
                  <a:pos x="508" y="201"/>
                </a:cxn>
                <a:cxn ang="0">
                  <a:pos x="508" y="349"/>
                </a:cxn>
                <a:cxn ang="0">
                  <a:pos x="317" y="349"/>
                </a:cxn>
                <a:cxn ang="0">
                  <a:pos x="317" y="653"/>
                </a:cxn>
                <a:cxn ang="0">
                  <a:pos x="414" y="766"/>
                </a:cxn>
                <a:cxn ang="0">
                  <a:pos x="508" y="744"/>
                </a:cxn>
                <a:cxn ang="0">
                  <a:pos x="508" y="891"/>
                </a:cxn>
                <a:cxn ang="0">
                  <a:pos x="371" y="914"/>
                </a:cxn>
                <a:cxn ang="0">
                  <a:pos x="143" y="668"/>
                </a:cxn>
                <a:cxn ang="0">
                  <a:pos x="143" y="349"/>
                </a:cxn>
                <a:cxn ang="0">
                  <a:pos x="0" y="349"/>
                </a:cxn>
              </a:cxnLst>
              <a:rect l="0" t="0" r="r" b="b"/>
              <a:pathLst>
                <a:path w="508" h="914">
                  <a:moveTo>
                    <a:pt x="0" y="349"/>
                  </a:moveTo>
                  <a:cubicBezTo>
                    <a:pt x="0" y="201"/>
                    <a:pt x="0" y="201"/>
                    <a:pt x="0" y="201"/>
                  </a:cubicBezTo>
                  <a:cubicBezTo>
                    <a:pt x="143" y="201"/>
                    <a:pt x="143" y="201"/>
                    <a:pt x="143" y="201"/>
                  </a:cubicBezTo>
                  <a:cubicBezTo>
                    <a:pt x="143" y="0"/>
                    <a:pt x="143" y="0"/>
                    <a:pt x="143" y="0"/>
                  </a:cubicBezTo>
                  <a:cubicBezTo>
                    <a:pt x="317" y="0"/>
                    <a:pt x="317" y="0"/>
                    <a:pt x="317" y="0"/>
                  </a:cubicBezTo>
                  <a:cubicBezTo>
                    <a:pt x="317" y="201"/>
                    <a:pt x="317" y="201"/>
                    <a:pt x="317" y="201"/>
                  </a:cubicBezTo>
                  <a:cubicBezTo>
                    <a:pt x="508" y="201"/>
                    <a:pt x="508" y="201"/>
                    <a:pt x="508" y="201"/>
                  </a:cubicBezTo>
                  <a:cubicBezTo>
                    <a:pt x="508" y="349"/>
                    <a:pt x="508" y="349"/>
                    <a:pt x="508" y="349"/>
                  </a:cubicBezTo>
                  <a:cubicBezTo>
                    <a:pt x="317" y="349"/>
                    <a:pt x="317" y="349"/>
                    <a:pt x="317" y="349"/>
                  </a:cubicBezTo>
                  <a:cubicBezTo>
                    <a:pt x="317" y="653"/>
                    <a:pt x="317" y="653"/>
                    <a:pt x="317" y="653"/>
                  </a:cubicBezTo>
                  <a:cubicBezTo>
                    <a:pt x="317" y="723"/>
                    <a:pt x="337" y="766"/>
                    <a:pt x="414" y="766"/>
                  </a:cubicBezTo>
                  <a:cubicBezTo>
                    <a:pt x="444" y="766"/>
                    <a:pt x="486" y="760"/>
                    <a:pt x="508" y="744"/>
                  </a:cubicBezTo>
                  <a:cubicBezTo>
                    <a:pt x="508" y="891"/>
                    <a:pt x="508" y="891"/>
                    <a:pt x="508" y="891"/>
                  </a:cubicBezTo>
                  <a:cubicBezTo>
                    <a:pt x="472" y="908"/>
                    <a:pt x="411" y="914"/>
                    <a:pt x="371" y="914"/>
                  </a:cubicBezTo>
                  <a:cubicBezTo>
                    <a:pt x="186" y="914"/>
                    <a:pt x="143" y="831"/>
                    <a:pt x="143" y="668"/>
                  </a:cubicBezTo>
                  <a:cubicBezTo>
                    <a:pt x="143" y="349"/>
                    <a:pt x="143" y="349"/>
                    <a:pt x="143" y="349"/>
                  </a:cubicBezTo>
                  <a:lnTo>
                    <a:pt x="0" y="349"/>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20" name="Freeform 17"/>
            <p:cNvSpPr>
              <a:spLocks noSelect="1"/>
            </p:cNvSpPr>
            <p:nvPr/>
          </p:nvSpPr>
          <p:spPr bwMode="black">
            <a:xfrm>
              <a:off x="2433638" y="260351"/>
              <a:ext cx="157163" cy="163513"/>
            </a:xfrm>
            <a:custGeom>
              <a:avLst/>
              <a:gdLst/>
              <a:ahLst/>
              <a:cxnLst>
                <a:cxn ang="0">
                  <a:pos x="173" y="426"/>
                </a:cxn>
                <a:cxn ang="0">
                  <a:pos x="360" y="591"/>
                </a:cxn>
                <a:cxn ang="0">
                  <a:pos x="547" y="497"/>
                </a:cxn>
                <a:cxn ang="0">
                  <a:pos x="672" y="591"/>
                </a:cxn>
                <a:cxn ang="0">
                  <a:pos x="378" y="730"/>
                </a:cxn>
                <a:cxn ang="0">
                  <a:pos x="0" y="365"/>
                </a:cxn>
                <a:cxn ang="0">
                  <a:pos x="378" y="0"/>
                </a:cxn>
                <a:cxn ang="0">
                  <a:pos x="704" y="378"/>
                </a:cxn>
                <a:cxn ang="0">
                  <a:pos x="704" y="426"/>
                </a:cxn>
                <a:cxn ang="0">
                  <a:pos x="173" y="426"/>
                </a:cxn>
                <a:cxn ang="0">
                  <a:pos x="530" y="295"/>
                </a:cxn>
                <a:cxn ang="0">
                  <a:pos x="353" y="130"/>
                </a:cxn>
                <a:cxn ang="0">
                  <a:pos x="173" y="295"/>
                </a:cxn>
                <a:cxn ang="0">
                  <a:pos x="530" y="295"/>
                </a:cxn>
              </a:cxnLst>
              <a:rect l="0" t="0" r="r" b="b"/>
              <a:pathLst>
                <a:path w="704" h="730">
                  <a:moveTo>
                    <a:pt x="173" y="426"/>
                  </a:moveTo>
                  <a:cubicBezTo>
                    <a:pt x="185" y="528"/>
                    <a:pt x="263" y="591"/>
                    <a:pt x="360" y="591"/>
                  </a:cubicBezTo>
                  <a:cubicBezTo>
                    <a:pt x="447" y="591"/>
                    <a:pt x="504" y="550"/>
                    <a:pt x="547" y="497"/>
                  </a:cubicBezTo>
                  <a:cubicBezTo>
                    <a:pt x="672" y="591"/>
                    <a:pt x="672" y="591"/>
                    <a:pt x="672" y="591"/>
                  </a:cubicBezTo>
                  <a:cubicBezTo>
                    <a:pt x="591" y="691"/>
                    <a:pt x="488" y="730"/>
                    <a:pt x="378" y="730"/>
                  </a:cubicBezTo>
                  <a:cubicBezTo>
                    <a:pt x="168" y="730"/>
                    <a:pt x="0" y="583"/>
                    <a:pt x="0" y="365"/>
                  </a:cubicBezTo>
                  <a:cubicBezTo>
                    <a:pt x="0" y="146"/>
                    <a:pt x="168" y="0"/>
                    <a:pt x="378" y="0"/>
                  </a:cubicBezTo>
                  <a:cubicBezTo>
                    <a:pt x="572" y="0"/>
                    <a:pt x="704" y="136"/>
                    <a:pt x="704" y="378"/>
                  </a:cubicBezTo>
                  <a:cubicBezTo>
                    <a:pt x="704" y="426"/>
                    <a:pt x="704" y="426"/>
                    <a:pt x="704" y="426"/>
                  </a:cubicBezTo>
                  <a:lnTo>
                    <a:pt x="173" y="426"/>
                  </a:lnTo>
                  <a:close/>
                  <a:moveTo>
                    <a:pt x="530" y="295"/>
                  </a:moveTo>
                  <a:cubicBezTo>
                    <a:pt x="528" y="194"/>
                    <a:pt x="462" y="130"/>
                    <a:pt x="353" y="130"/>
                  </a:cubicBezTo>
                  <a:cubicBezTo>
                    <a:pt x="250" y="130"/>
                    <a:pt x="186" y="195"/>
                    <a:pt x="173" y="295"/>
                  </a:cubicBezTo>
                  <a:lnTo>
                    <a:pt x="530" y="295"/>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21" name="Freeform 18"/>
            <p:cNvSpPr>
              <a:spLocks noSelect="1"/>
            </p:cNvSpPr>
            <p:nvPr/>
          </p:nvSpPr>
          <p:spPr bwMode="black">
            <a:xfrm>
              <a:off x="1017588" y="530226"/>
              <a:ext cx="233363" cy="230188"/>
            </a:xfrm>
            <a:custGeom>
              <a:avLst/>
              <a:gdLst/>
              <a:ahLst/>
              <a:cxnLst>
                <a:cxn ang="0">
                  <a:pos x="63" y="0"/>
                </a:cxn>
                <a:cxn ang="0">
                  <a:pos x="85" y="0"/>
                </a:cxn>
                <a:cxn ang="0">
                  <a:pos x="147" y="145"/>
                </a:cxn>
                <a:cxn ang="0">
                  <a:pos x="118" y="145"/>
                </a:cxn>
                <a:cxn ang="0">
                  <a:pos x="105" y="112"/>
                </a:cxn>
                <a:cxn ang="0">
                  <a:pos x="42" y="112"/>
                </a:cxn>
                <a:cxn ang="0">
                  <a:pos x="29" y="145"/>
                </a:cxn>
                <a:cxn ang="0">
                  <a:pos x="0" y="145"/>
                </a:cxn>
                <a:cxn ang="0">
                  <a:pos x="63" y="0"/>
                </a:cxn>
                <a:cxn ang="0">
                  <a:pos x="96" y="90"/>
                </a:cxn>
                <a:cxn ang="0">
                  <a:pos x="74" y="31"/>
                </a:cxn>
                <a:cxn ang="0">
                  <a:pos x="51" y="90"/>
                </a:cxn>
                <a:cxn ang="0">
                  <a:pos x="96" y="90"/>
                </a:cxn>
              </a:cxnLst>
              <a:rect l="0" t="0" r="r" b="b"/>
              <a:pathLst>
                <a:path w="147" h="145">
                  <a:moveTo>
                    <a:pt x="63" y="0"/>
                  </a:moveTo>
                  <a:lnTo>
                    <a:pt x="85" y="0"/>
                  </a:lnTo>
                  <a:lnTo>
                    <a:pt x="147" y="145"/>
                  </a:lnTo>
                  <a:lnTo>
                    <a:pt x="118" y="145"/>
                  </a:lnTo>
                  <a:lnTo>
                    <a:pt x="105" y="112"/>
                  </a:lnTo>
                  <a:lnTo>
                    <a:pt x="42" y="112"/>
                  </a:lnTo>
                  <a:lnTo>
                    <a:pt x="29" y="145"/>
                  </a:lnTo>
                  <a:lnTo>
                    <a:pt x="0" y="145"/>
                  </a:lnTo>
                  <a:lnTo>
                    <a:pt x="63" y="0"/>
                  </a:lnTo>
                  <a:close/>
                  <a:moveTo>
                    <a:pt x="96" y="90"/>
                  </a:moveTo>
                  <a:lnTo>
                    <a:pt x="74" y="31"/>
                  </a:lnTo>
                  <a:lnTo>
                    <a:pt x="51" y="90"/>
                  </a:lnTo>
                  <a:lnTo>
                    <a:pt x="96" y="9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22" name="Freeform 19"/>
            <p:cNvSpPr>
              <a:spLocks noSelect="1"/>
            </p:cNvSpPr>
            <p:nvPr/>
          </p:nvSpPr>
          <p:spPr bwMode="black">
            <a:xfrm>
              <a:off x="1271588" y="600076"/>
              <a:ext cx="241300" cy="160338"/>
            </a:xfrm>
            <a:custGeom>
              <a:avLst/>
              <a:gdLst/>
              <a:ahLst/>
              <a:cxnLst>
                <a:cxn ang="0">
                  <a:pos x="0" y="17"/>
                </a:cxn>
                <a:cxn ang="0">
                  <a:pos x="165" y="17"/>
                </a:cxn>
                <a:cxn ang="0">
                  <a:pos x="165" y="126"/>
                </a:cxn>
                <a:cxn ang="0">
                  <a:pos x="168" y="126"/>
                </a:cxn>
                <a:cxn ang="0">
                  <a:pos x="381" y="0"/>
                </a:cxn>
                <a:cxn ang="0">
                  <a:pos x="599" y="129"/>
                </a:cxn>
                <a:cxn ang="0">
                  <a:pos x="827" y="0"/>
                </a:cxn>
                <a:cxn ang="0">
                  <a:pos x="1078" y="298"/>
                </a:cxn>
                <a:cxn ang="0">
                  <a:pos x="1078" y="713"/>
                </a:cxn>
                <a:cxn ang="0">
                  <a:pos x="904" y="713"/>
                </a:cxn>
                <a:cxn ang="0">
                  <a:pos x="904" y="319"/>
                </a:cxn>
                <a:cxn ang="0">
                  <a:pos x="775" y="156"/>
                </a:cxn>
                <a:cxn ang="0">
                  <a:pos x="626" y="336"/>
                </a:cxn>
                <a:cxn ang="0">
                  <a:pos x="626" y="713"/>
                </a:cxn>
                <a:cxn ang="0">
                  <a:pos x="452" y="713"/>
                </a:cxn>
                <a:cxn ang="0">
                  <a:pos x="452" y="298"/>
                </a:cxn>
                <a:cxn ang="0">
                  <a:pos x="333" y="156"/>
                </a:cxn>
                <a:cxn ang="0">
                  <a:pos x="174" y="333"/>
                </a:cxn>
                <a:cxn ang="0">
                  <a:pos x="174" y="713"/>
                </a:cxn>
                <a:cxn ang="0">
                  <a:pos x="0" y="713"/>
                </a:cxn>
                <a:cxn ang="0">
                  <a:pos x="0" y="17"/>
                </a:cxn>
              </a:cxnLst>
              <a:rect l="0" t="0" r="r" b="b"/>
              <a:pathLst>
                <a:path w="1078" h="713">
                  <a:moveTo>
                    <a:pt x="0" y="17"/>
                  </a:moveTo>
                  <a:cubicBezTo>
                    <a:pt x="165" y="17"/>
                    <a:pt x="165" y="17"/>
                    <a:pt x="165" y="17"/>
                  </a:cubicBezTo>
                  <a:cubicBezTo>
                    <a:pt x="165" y="126"/>
                    <a:pt x="165" y="126"/>
                    <a:pt x="165" y="126"/>
                  </a:cubicBezTo>
                  <a:cubicBezTo>
                    <a:pt x="168" y="126"/>
                    <a:pt x="168" y="126"/>
                    <a:pt x="168" y="126"/>
                  </a:cubicBezTo>
                  <a:cubicBezTo>
                    <a:pt x="199" y="61"/>
                    <a:pt x="265" y="0"/>
                    <a:pt x="381" y="0"/>
                  </a:cubicBezTo>
                  <a:cubicBezTo>
                    <a:pt x="488" y="0"/>
                    <a:pt x="562" y="42"/>
                    <a:pt x="599" y="129"/>
                  </a:cubicBezTo>
                  <a:cubicBezTo>
                    <a:pt x="649" y="40"/>
                    <a:pt x="723" y="0"/>
                    <a:pt x="827" y="0"/>
                  </a:cubicBezTo>
                  <a:cubicBezTo>
                    <a:pt x="1013" y="0"/>
                    <a:pt x="1078" y="132"/>
                    <a:pt x="1078" y="298"/>
                  </a:cubicBezTo>
                  <a:cubicBezTo>
                    <a:pt x="1078" y="713"/>
                    <a:pt x="1078" y="713"/>
                    <a:pt x="1078" y="713"/>
                  </a:cubicBezTo>
                  <a:cubicBezTo>
                    <a:pt x="904" y="713"/>
                    <a:pt x="904" y="713"/>
                    <a:pt x="904" y="713"/>
                  </a:cubicBezTo>
                  <a:cubicBezTo>
                    <a:pt x="904" y="319"/>
                    <a:pt x="904" y="319"/>
                    <a:pt x="904" y="319"/>
                  </a:cubicBezTo>
                  <a:cubicBezTo>
                    <a:pt x="904" y="232"/>
                    <a:pt x="878" y="156"/>
                    <a:pt x="775" y="156"/>
                  </a:cubicBezTo>
                  <a:cubicBezTo>
                    <a:pt x="667" y="156"/>
                    <a:pt x="626" y="246"/>
                    <a:pt x="626" y="336"/>
                  </a:cubicBezTo>
                  <a:cubicBezTo>
                    <a:pt x="626" y="713"/>
                    <a:pt x="626" y="713"/>
                    <a:pt x="626" y="713"/>
                  </a:cubicBezTo>
                  <a:cubicBezTo>
                    <a:pt x="452" y="713"/>
                    <a:pt x="452" y="713"/>
                    <a:pt x="452" y="713"/>
                  </a:cubicBezTo>
                  <a:cubicBezTo>
                    <a:pt x="452" y="298"/>
                    <a:pt x="452" y="298"/>
                    <a:pt x="452" y="298"/>
                  </a:cubicBezTo>
                  <a:cubicBezTo>
                    <a:pt x="452" y="213"/>
                    <a:pt x="417" y="156"/>
                    <a:pt x="333" y="156"/>
                  </a:cubicBezTo>
                  <a:cubicBezTo>
                    <a:pt x="219" y="156"/>
                    <a:pt x="174" y="240"/>
                    <a:pt x="174" y="333"/>
                  </a:cubicBezTo>
                  <a:cubicBezTo>
                    <a:pt x="174" y="713"/>
                    <a:pt x="174" y="713"/>
                    <a:pt x="174" y="713"/>
                  </a:cubicBezTo>
                  <a:cubicBezTo>
                    <a:pt x="0" y="713"/>
                    <a:pt x="0" y="713"/>
                    <a:pt x="0" y="713"/>
                  </a:cubicBezTo>
                  <a:lnTo>
                    <a:pt x="0" y="17"/>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23" name="Freeform 20"/>
            <p:cNvSpPr>
              <a:spLocks noSelect="1"/>
            </p:cNvSpPr>
            <p:nvPr/>
          </p:nvSpPr>
          <p:spPr bwMode="black">
            <a:xfrm>
              <a:off x="1541463" y="600076"/>
              <a:ext cx="127000" cy="163513"/>
            </a:xfrm>
            <a:custGeom>
              <a:avLst/>
              <a:gdLst/>
              <a:ahLst/>
              <a:cxnLst>
                <a:cxn ang="0">
                  <a:pos x="433" y="210"/>
                </a:cxn>
                <a:cxn ang="0">
                  <a:pos x="297" y="139"/>
                </a:cxn>
                <a:cxn ang="0">
                  <a:pos x="195" y="213"/>
                </a:cxn>
                <a:cxn ang="0">
                  <a:pos x="570" y="507"/>
                </a:cxn>
                <a:cxn ang="0">
                  <a:pos x="271" y="730"/>
                </a:cxn>
                <a:cxn ang="0">
                  <a:pos x="0" y="623"/>
                </a:cxn>
                <a:cxn ang="0">
                  <a:pos x="116" y="514"/>
                </a:cxn>
                <a:cxn ang="0">
                  <a:pos x="281" y="600"/>
                </a:cxn>
                <a:cxn ang="0">
                  <a:pos x="397" y="520"/>
                </a:cxn>
                <a:cxn ang="0">
                  <a:pos x="21" y="224"/>
                </a:cxn>
                <a:cxn ang="0">
                  <a:pos x="301" y="0"/>
                </a:cxn>
                <a:cxn ang="0">
                  <a:pos x="549" y="106"/>
                </a:cxn>
                <a:cxn ang="0">
                  <a:pos x="433" y="210"/>
                </a:cxn>
              </a:cxnLst>
              <a:rect l="0" t="0" r="r" b="b"/>
              <a:pathLst>
                <a:path w="570" h="730">
                  <a:moveTo>
                    <a:pt x="433" y="210"/>
                  </a:moveTo>
                  <a:cubicBezTo>
                    <a:pt x="399" y="164"/>
                    <a:pt x="356" y="139"/>
                    <a:pt x="297" y="139"/>
                  </a:cubicBezTo>
                  <a:cubicBezTo>
                    <a:pt x="250" y="139"/>
                    <a:pt x="195" y="161"/>
                    <a:pt x="195" y="213"/>
                  </a:cubicBezTo>
                  <a:cubicBezTo>
                    <a:pt x="195" y="337"/>
                    <a:pt x="570" y="236"/>
                    <a:pt x="570" y="507"/>
                  </a:cubicBezTo>
                  <a:cubicBezTo>
                    <a:pt x="570" y="672"/>
                    <a:pt x="413" y="730"/>
                    <a:pt x="271" y="730"/>
                  </a:cubicBezTo>
                  <a:cubicBezTo>
                    <a:pt x="163" y="730"/>
                    <a:pt x="71" y="702"/>
                    <a:pt x="0" y="623"/>
                  </a:cubicBezTo>
                  <a:cubicBezTo>
                    <a:pt x="116" y="514"/>
                    <a:pt x="116" y="514"/>
                    <a:pt x="116" y="514"/>
                  </a:cubicBezTo>
                  <a:cubicBezTo>
                    <a:pt x="161" y="563"/>
                    <a:pt x="207" y="600"/>
                    <a:pt x="281" y="600"/>
                  </a:cubicBezTo>
                  <a:cubicBezTo>
                    <a:pt x="331" y="600"/>
                    <a:pt x="397" y="575"/>
                    <a:pt x="397" y="520"/>
                  </a:cubicBezTo>
                  <a:cubicBezTo>
                    <a:pt x="397" y="376"/>
                    <a:pt x="21" y="489"/>
                    <a:pt x="21" y="224"/>
                  </a:cubicBezTo>
                  <a:cubicBezTo>
                    <a:pt x="21" y="69"/>
                    <a:pt x="161" y="0"/>
                    <a:pt x="301" y="0"/>
                  </a:cubicBezTo>
                  <a:cubicBezTo>
                    <a:pt x="394" y="0"/>
                    <a:pt x="492" y="29"/>
                    <a:pt x="549" y="106"/>
                  </a:cubicBezTo>
                  <a:lnTo>
                    <a:pt x="433" y="21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24" name="Freeform 21"/>
            <p:cNvSpPr>
              <a:spLocks noSelect="1"/>
            </p:cNvSpPr>
            <p:nvPr/>
          </p:nvSpPr>
          <p:spPr bwMode="black">
            <a:xfrm>
              <a:off x="1679575" y="560388"/>
              <a:ext cx="114300" cy="203200"/>
            </a:xfrm>
            <a:custGeom>
              <a:avLst/>
              <a:gdLst/>
              <a:ahLst/>
              <a:cxnLst>
                <a:cxn ang="0">
                  <a:pos x="0" y="349"/>
                </a:cxn>
                <a:cxn ang="0">
                  <a:pos x="0" y="201"/>
                </a:cxn>
                <a:cxn ang="0">
                  <a:pos x="143" y="201"/>
                </a:cxn>
                <a:cxn ang="0">
                  <a:pos x="143" y="0"/>
                </a:cxn>
                <a:cxn ang="0">
                  <a:pos x="317" y="0"/>
                </a:cxn>
                <a:cxn ang="0">
                  <a:pos x="317" y="201"/>
                </a:cxn>
                <a:cxn ang="0">
                  <a:pos x="509" y="201"/>
                </a:cxn>
                <a:cxn ang="0">
                  <a:pos x="509" y="349"/>
                </a:cxn>
                <a:cxn ang="0">
                  <a:pos x="317" y="349"/>
                </a:cxn>
                <a:cxn ang="0">
                  <a:pos x="317" y="653"/>
                </a:cxn>
                <a:cxn ang="0">
                  <a:pos x="414" y="766"/>
                </a:cxn>
                <a:cxn ang="0">
                  <a:pos x="509" y="744"/>
                </a:cxn>
                <a:cxn ang="0">
                  <a:pos x="509" y="891"/>
                </a:cxn>
                <a:cxn ang="0">
                  <a:pos x="371" y="914"/>
                </a:cxn>
                <a:cxn ang="0">
                  <a:pos x="143" y="668"/>
                </a:cxn>
                <a:cxn ang="0">
                  <a:pos x="143" y="349"/>
                </a:cxn>
                <a:cxn ang="0">
                  <a:pos x="0" y="349"/>
                </a:cxn>
              </a:cxnLst>
              <a:rect l="0" t="0" r="r" b="b"/>
              <a:pathLst>
                <a:path w="509" h="914">
                  <a:moveTo>
                    <a:pt x="0" y="349"/>
                  </a:moveTo>
                  <a:cubicBezTo>
                    <a:pt x="0" y="201"/>
                    <a:pt x="0" y="201"/>
                    <a:pt x="0" y="201"/>
                  </a:cubicBezTo>
                  <a:cubicBezTo>
                    <a:pt x="143" y="201"/>
                    <a:pt x="143" y="201"/>
                    <a:pt x="143" y="201"/>
                  </a:cubicBezTo>
                  <a:cubicBezTo>
                    <a:pt x="143" y="0"/>
                    <a:pt x="143" y="0"/>
                    <a:pt x="143" y="0"/>
                  </a:cubicBezTo>
                  <a:cubicBezTo>
                    <a:pt x="317" y="0"/>
                    <a:pt x="317" y="0"/>
                    <a:pt x="317" y="0"/>
                  </a:cubicBezTo>
                  <a:cubicBezTo>
                    <a:pt x="317" y="201"/>
                    <a:pt x="317" y="201"/>
                    <a:pt x="317" y="201"/>
                  </a:cubicBezTo>
                  <a:cubicBezTo>
                    <a:pt x="509" y="201"/>
                    <a:pt x="509" y="201"/>
                    <a:pt x="509" y="201"/>
                  </a:cubicBezTo>
                  <a:cubicBezTo>
                    <a:pt x="509" y="349"/>
                    <a:pt x="509" y="349"/>
                    <a:pt x="509" y="349"/>
                  </a:cubicBezTo>
                  <a:cubicBezTo>
                    <a:pt x="317" y="349"/>
                    <a:pt x="317" y="349"/>
                    <a:pt x="317" y="349"/>
                  </a:cubicBezTo>
                  <a:cubicBezTo>
                    <a:pt x="317" y="653"/>
                    <a:pt x="317" y="653"/>
                    <a:pt x="317" y="653"/>
                  </a:cubicBezTo>
                  <a:cubicBezTo>
                    <a:pt x="317" y="723"/>
                    <a:pt x="338" y="766"/>
                    <a:pt x="414" y="766"/>
                  </a:cubicBezTo>
                  <a:cubicBezTo>
                    <a:pt x="445" y="766"/>
                    <a:pt x="487" y="760"/>
                    <a:pt x="509" y="744"/>
                  </a:cubicBezTo>
                  <a:cubicBezTo>
                    <a:pt x="509" y="891"/>
                    <a:pt x="509" y="891"/>
                    <a:pt x="509" y="891"/>
                  </a:cubicBezTo>
                  <a:cubicBezTo>
                    <a:pt x="472" y="908"/>
                    <a:pt x="412" y="914"/>
                    <a:pt x="371" y="914"/>
                  </a:cubicBezTo>
                  <a:cubicBezTo>
                    <a:pt x="187" y="914"/>
                    <a:pt x="143" y="831"/>
                    <a:pt x="143" y="668"/>
                  </a:cubicBezTo>
                  <a:cubicBezTo>
                    <a:pt x="143" y="349"/>
                    <a:pt x="143" y="349"/>
                    <a:pt x="143" y="349"/>
                  </a:cubicBezTo>
                  <a:lnTo>
                    <a:pt x="0" y="349"/>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25" name="Freeform 22"/>
            <p:cNvSpPr>
              <a:spLocks noSelect="1"/>
            </p:cNvSpPr>
            <p:nvPr/>
          </p:nvSpPr>
          <p:spPr bwMode="black">
            <a:xfrm>
              <a:off x="1816100" y="600076"/>
              <a:ext cx="157163" cy="163513"/>
            </a:xfrm>
            <a:custGeom>
              <a:avLst/>
              <a:gdLst/>
              <a:ahLst/>
              <a:cxnLst>
                <a:cxn ang="0">
                  <a:pos x="174" y="426"/>
                </a:cxn>
                <a:cxn ang="0">
                  <a:pos x="361" y="591"/>
                </a:cxn>
                <a:cxn ang="0">
                  <a:pos x="548" y="497"/>
                </a:cxn>
                <a:cxn ang="0">
                  <a:pos x="672" y="591"/>
                </a:cxn>
                <a:cxn ang="0">
                  <a:pos x="378" y="730"/>
                </a:cxn>
                <a:cxn ang="0">
                  <a:pos x="0" y="365"/>
                </a:cxn>
                <a:cxn ang="0">
                  <a:pos x="378" y="0"/>
                </a:cxn>
                <a:cxn ang="0">
                  <a:pos x="704" y="378"/>
                </a:cxn>
                <a:cxn ang="0">
                  <a:pos x="704" y="426"/>
                </a:cxn>
                <a:cxn ang="0">
                  <a:pos x="174" y="426"/>
                </a:cxn>
                <a:cxn ang="0">
                  <a:pos x="530" y="295"/>
                </a:cxn>
                <a:cxn ang="0">
                  <a:pos x="354" y="130"/>
                </a:cxn>
                <a:cxn ang="0">
                  <a:pos x="174" y="295"/>
                </a:cxn>
                <a:cxn ang="0">
                  <a:pos x="530" y="295"/>
                </a:cxn>
              </a:cxnLst>
              <a:rect l="0" t="0" r="r" b="b"/>
              <a:pathLst>
                <a:path w="704" h="730">
                  <a:moveTo>
                    <a:pt x="174" y="426"/>
                  </a:moveTo>
                  <a:cubicBezTo>
                    <a:pt x="186" y="529"/>
                    <a:pt x="264" y="591"/>
                    <a:pt x="361" y="591"/>
                  </a:cubicBezTo>
                  <a:cubicBezTo>
                    <a:pt x="448" y="591"/>
                    <a:pt x="504" y="550"/>
                    <a:pt x="548" y="497"/>
                  </a:cubicBezTo>
                  <a:cubicBezTo>
                    <a:pt x="672" y="591"/>
                    <a:pt x="672" y="591"/>
                    <a:pt x="672" y="591"/>
                  </a:cubicBezTo>
                  <a:cubicBezTo>
                    <a:pt x="591" y="691"/>
                    <a:pt x="488" y="730"/>
                    <a:pt x="378" y="730"/>
                  </a:cubicBezTo>
                  <a:cubicBezTo>
                    <a:pt x="168" y="730"/>
                    <a:pt x="0" y="584"/>
                    <a:pt x="0" y="365"/>
                  </a:cubicBezTo>
                  <a:cubicBezTo>
                    <a:pt x="0" y="146"/>
                    <a:pt x="168" y="0"/>
                    <a:pt x="378" y="0"/>
                  </a:cubicBezTo>
                  <a:cubicBezTo>
                    <a:pt x="572" y="0"/>
                    <a:pt x="704" y="136"/>
                    <a:pt x="704" y="378"/>
                  </a:cubicBezTo>
                  <a:cubicBezTo>
                    <a:pt x="704" y="426"/>
                    <a:pt x="704" y="426"/>
                    <a:pt x="704" y="426"/>
                  </a:cubicBezTo>
                  <a:lnTo>
                    <a:pt x="174" y="426"/>
                  </a:lnTo>
                  <a:close/>
                  <a:moveTo>
                    <a:pt x="530" y="295"/>
                  </a:moveTo>
                  <a:cubicBezTo>
                    <a:pt x="529" y="194"/>
                    <a:pt x="462" y="130"/>
                    <a:pt x="354" y="130"/>
                  </a:cubicBezTo>
                  <a:cubicBezTo>
                    <a:pt x="251" y="130"/>
                    <a:pt x="187" y="195"/>
                    <a:pt x="174" y="295"/>
                  </a:cubicBezTo>
                  <a:lnTo>
                    <a:pt x="530" y="295"/>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26" name="Freeform 23"/>
            <p:cNvSpPr>
              <a:spLocks noSelect="1"/>
            </p:cNvSpPr>
            <p:nvPr/>
          </p:nvSpPr>
          <p:spPr bwMode="black">
            <a:xfrm>
              <a:off x="2009775" y="600076"/>
              <a:ext cx="98425" cy="160338"/>
            </a:xfrm>
            <a:custGeom>
              <a:avLst/>
              <a:gdLst/>
              <a:ahLst/>
              <a:cxnLst>
                <a:cxn ang="0">
                  <a:pos x="0" y="17"/>
                </a:cxn>
                <a:cxn ang="0">
                  <a:pos x="174" y="17"/>
                </a:cxn>
                <a:cxn ang="0">
                  <a:pos x="174" y="127"/>
                </a:cxn>
                <a:cxn ang="0">
                  <a:pos x="177" y="127"/>
                </a:cxn>
                <a:cxn ang="0">
                  <a:pos x="383" y="0"/>
                </a:cxn>
                <a:cxn ang="0">
                  <a:pos x="445" y="10"/>
                </a:cxn>
                <a:cxn ang="0">
                  <a:pos x="445" y="178"/>
                </a:cxn>
                <a:cxn ang="0">
                  <a:pos x="361" y="165"/>
                </a:cxn>
                <a:cxn ang="0">
                  <a:pos x="174" y="340"/>
                </a:cxn>
                <a:cxn ang="0">
                  <a:pos x="174" y="713"/>
                </a:cxn>
                <a:cxn ang="0">
                  <a:pos x="0" y="713"/>
                </a:cxn>
                <a:cxn ang="0">
                  <a:pos x="0" y="17"/>
                </a:cxn>
              </a:cxnLst>
              <a:rect l="0" t="0" r="r" b="b"/>
              <a:pathLst>
                <a:path w="445" h="713">
                  <a:moveTo>
                    <a:pt x="0" y="17"/>
                  </a:moveTo>
                  <a:cubicBezTo>
                    <a:pt x="174" y="17"/>
                    <a:pt x="174" y="17"/>
                    <a:pt x="174" y="17"/>
                  </a:cubicBezTo>
                  <a:cubicBezTo>
                    <a:pt x="174" y="127"/>
                    <a:pt x="174" y="127"/>
                    <a:pt x="174" y="127"/>
                  </a:cubicBezTo>
                  <a:cubicBezTo>
                    <a:pt x="177" y="127"/>
                    <a:pt x="177" y="127"/>
                    <a:pt x="177" y="127"/>
                  </a:cubicBezTo>
                  <a:cubicBezTo>
                    <a:pt x="215" y="48"/>
                    <a:pt x="292" y="0"/>
                    <a:pt x="383" y="0"/>
                  </a:cubicBezTo>
                  <a:cubicBezTo>
                    <a:pt x="405" y="0"/>
                    <a:pt x="425" y="4"/>
                    <a:pt x="445" y="10"/>
                  </a:cubicBezTo>
                  <a:cubicBezTo>
                    <a:pt x="445" y="178"/>
                    <a:pt x="445" y="178"/>
                    <a:pt x="445" y="178"/>
                  </a:cubicBezTo>
                  <a:cubicBezTo>
                    <a:pt x="416" y="171"/>
                    <a:pt x="389" y="165"/>
                    <a:pt x="361" y="165"/>
                  </a:cubicBezTo>
                  <a:cubicBezTo>
                    <a:pt x="198" y="165"/>
                    <a:pt x="174" y="303"/>
                    <a:pt x="174" y="340"/>
                  </a:cubicBezTo>
                  <a:cubicBezTo>
                    <a:pt x="174" y="713"/>
                    <a:pt x="174" y="713"/>
                    <a:pt x="174" y="713"/>
                  </a:cubicBezTo>
                  <a:cubicBezTo>
                    <a:pt x="0" y="713"/>
                    <a:pt x="0" y="713"/>
                    <a:pt x="0" y="713"/>
                  </a:cubicBezTo>
                  <a:lnTo>
                    <a:pt x="0" y="17"/>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27" name="Freeform 24"/>
            <p:cNvSpPr>
              <a:spLocks noSelect="1"/>
            </p:cNvSpPr>
            <p:nvPr/>
          </p:nvSpPr>
          <p:spPr bwMode="black">
            <a:xfrm>
              <a:off x="2122488" y="515938"/>
              <a:ext cx="166688" cy="247650"/>
            </a:xfrm>
            <a:custGeom>
              <a:avLst/>
              <a:gdLst/>
              <a:ahLst/>
              <a:cxnLst>
                <a:cxn ang="0">
                  <a:pos x="585" y="991"/>
                </a:cxn>
                <a:cxn ang="0">
                  <a:pos x="582" y="991"/>
                </a:cxn>
                <a:cxn ang="0">
                  <a:pos x="343" y="1113"/>
                </a:cxn>
                <a:cxn ang="0">
                  <a:pos x="0" y="748"/>
                </a:cxn>
                <a:cxn ang="0">
                  <a:pos x="336" y="383"/>
                </a:cxn>
                <a:cxn ang="0">
                  <a:pos x="572" y="489"/>
                </a:cxn>
                <a:cxn ang="0">
                  <a:pos x="576" y="489"/>
                </a:cxn>
                <a:cxn ang="0">
                  <a:pos x="576" y="0"/>
                </a:cxn>
                <a:cxn ang="0">
                  <a:pos x="750" y="0"/>
                </a:cxn>
                <a:cxn ang="0">
                  <a:pos x="750" y="1096"/>
                </a:cxn>
                <a:cxn ang="0">
                  <a:pos x="585" y="1096"/>
                </a:cxn>
                <a:cxn ang="0">
                  <a:pos x="585" y="991"/>
                </a:cxn>
                <a:cxn ang="0">
                  <a:pos x="378" y="956"/>
                </a:cxn>
                <a:cxn ang="0">
                  <a:pos x="582" y="748"/>
                </a:cxn>
                <a:cxn ang="0">
                  <a:pos x="378" y="539"/>
                </a:cxn>
                <a:cxn ang="0">
                  <a:pos x="174" y="748"/>
                </a:cxn>
                <a:cxn ang="0">
                  <a:pos x="378" y="956"/>
                </a:cxn>
              </a:cxnLst>
              <a:rect l="0" t="0" r="r" b="b"/>
              <a:pathLst>
                <a:path w="750" h="1113">
                  <a:moveTo>
                    <a:pt x="585" y="991"/>
                  </a:moveTo>
                  <a:cubicBezTo>
                    <a:pt x="582" y="991"/>
                    <a:pt x="582" y="991"/>
                    <a:pt x="582" y="991"/>
                  </a:cubicBezTo>
                  <a:cubicBezTo>
                    <a:pt x="531" y="1075"/>
                    <a:pt x="440" y="1113"/>
                    <a:pt x="343" y="1113"/>
                  </a:cubicBezTo>
                  <a:cubicBezTo>
                    <a:pt x="129" y="1113"/>
                    <a:pt x="0" y="954"/>
                    <a:pt x="0" y="748"/>
                  </a:cubicBezTo>
                  <a:cubicBezTo>
                    <a:pt x="0" y="542"/>
                    <a:pt x="137" y="383"/>
                    <a:pt x="336" y="383"/>
                  </a:cubicBezTo>
                  <a:cubicBezTo>
                    <a:pt x="466" y="383"/>
                    <a:pt x="536" y="444"/>
                    <a:pt x="572" y="489"/>
                  </a:cubicBezTo>
                  <a:cubicBezTo>
                    <a:pt x="576" y="489"/>
                    <a:pt x="576" y="489"/>
                    <a:pt x="576" y="489"/>
                  </a:cubicBezTo>
                  <a:cubicBezTo>
                    <a:pt x="576" y="0"/>
                    <a:pt x="576" y="0"/>
                    <a:pt x="576" y="0"/>
                  </a:cubicBezTo>
                  <a:cubicBezTo>
                    <a:pt x="750" y="0"/>
                    <a:pt x="750" y="0"/>
                    <a:pt x="750" y="0"/>
                  </a:cubicBezTo>
                  <a:cubicBezTo>
                    <a:pt x="750" y="1096"/>
                    <a:pt x="750" y="1096"/>
                    <a:pt x="750" y="1096"/>
                  </a:cubicBezTo>
                  <a:cubicBezTo>
                    <a:pt x="585" y="1096"/>
                    <a:pt x="585" y="1096"/>
                    <a:pt x="585" y="1096"/>
                  </a:cubicBezTo>
                  <a:lnTo>
                    <a:pt x="585" y="991"/>
                  </a:lnTo>
                  <a:close/>
                  <a:moveTo>
                    <a:pt x="378" y="956"/>
                  </a:moveTo>
                  <a:cubicBezTo>
                    <a:pt x="505" y="956"/>
                    <a:pt x="582" y="857"/>
                    <a:pt x="582" y="748"/>
                  </a:cubicBezTo>
                  <a:cubicBezTo>
                    <a:pt x="582" y="639"/>
                    <a:pt x="505" y="539"/>
                    <a:pt x="378" y="539"/>
                  </a:cubicBezTo>
                  <a:cubicBezTo>
                    <a:pt x="250" y="539"/>
                    <a:pt x="174" y="639"/>
                    <a:pt x="174" y="748"/>
                  </a:cubicBezTo>
                  <a:cubicBezTo>
                    <a:pt x="174" y="857"/>
                    <a:pt x="250" y="956"/>
                    <a:pt x="378" y="956"/>
                  </a:cubicBezTo>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28" name="Freeform 25"/>
            <p:cNvSpPr>
              <a:spLocks noSelect="1"/>
            </p:cNvSpPr>
            <p:nvPr/>
          </p:nvSpPr>
          <p:spPr bwMode="black">
            <a:xfrm>
              <a:off x="2322513" y="600076"/>
              <a:ext cx="142875" cy="163513"/>
            </a:xfrm>
            <a:custGeom>
              <a:avLst/>
              <a:gdLst/>
              <a:ahLst/>
              <a:cxnLst>
                <a:cxn ang="0">
                  <a:pos x="481" y="617"/>
                </a:cxn>
                <a:cxn ang="0">
                  <a:pos x="477" y="617"/>
                </a:cxn>
                <a:cxn ang="0">
                  <a:pos x="254" y="730"/>
                </a:cxn>
                <a:cxn ang="0">
                  <a:pos x="0" y="521"/>
                </a:cxn>
                <a:cxn ang="0">
                  <a:pos x="437" y="279"/>
                </a:cxn>
                <a:cxn ang="0">
                  <a:pos x="481" y="279"/>
                </a:cxn>
                <a:cxn ang="0">
                  <a:pos x="481" y="261"/>
                </a:cxn>
                <a:cxn ang="0">
                  <a:pos x="322" y="130"/>
                </a:cxn>
                <a:cxn ang="0">
                  <a:pos x="136" y="203"/>
                </a:cxn>
                <a:cxn ang="0">
                  <a:pos x="45" y="111"/>
                </a:cxn>
                <a:cxn ang="0">
                  <a:pos x="340" y="0"/>
                </a:cxn>
                <a:cxn ang="0">
                  <a:pos x="637" y="313"/>
                </a:cxn>
                <a:cxn ang="0">
                  <a:pos x="637" y="713"/>
                </a:cxn>
                <a:cxn ang="0">
                  <a:pos x="481" y="713"/>
                </a:cxn>
                <a:cxn ang="0">
                  <a:pos x="481" y="617"/>
                </a:cxn>
                <a:cxn ang="0">
                  <a:pos x="471" y="401"/>
                </a:cxn>
                <a:cxn ang="0">
                  <a:pos x="435" y="401"/>
                </a:cxn>
                <a:cxn ang="0">
                  <a:pos x="174" y="508"/>
                </a:cxn>
                <a:cxn ang="0">
                  <a:pos x="295" y="600"/>
                </a:cxn>
                <a:cxn ang="0">
                  <a:pos x="471" y="440"/>
                </a:cxn>
                <a:cxn ang="0">
                  <a:pos x="471" y="401"/>
                </a:cxn>
              </a:cxnLst>
              <a:rect l="0" t="0" r="r" b="b"/>
              <a:pathLst>
                <a:path w="637" h="730">
                  <a:moveTo>
                    <a:pt x="481" y="617"/>
                  </a:moveTo>
                  <a:cubicBezTo>
                    <a:pt x="477" y="617"/>
                    <a:pt x="477" y="617"/>
                    <a:pt x="477" y="617"/>
                  </a:cubicBezTo>
                  <a:cubicBezTo>
                    <a:pt x="427" y="695"/>
                    <a:pt x="346" y="730"/>
                    <a:pt x="254" y="730"/>
                  </a:cubicBezTo>
                  <a:cubicBezTo>
                    <a:pt x="125" y="730"/>
                    <a:pt x="0" y="659"/>
                    <a:pt x="0" y="521"/>
                  </a:cubicBezTo>
                  <a:cubicBezTo>
                    <a:pt x="0" y="295"/>
                    <a:pt x="264" y="279"/>
                    <a:pt x="437" y="279"/>
                  </a:cubicBezTo>
                  <a:cubicBezTo>
                    <a:pt x="481" y="279"/>
                    <a:pt x="481" y="279"/>
                    <a:pt x="481" y="279"/>
                  </a:cubicBezTo>
                  <a:cubicBezTo>
                    <a:pt x="481" y="261"/>
                    <a:pt x="481" y="261"/>
                    <a:pt x="481" y="261"/>
                  </a:cubicBezTo>
                  <a:cubicBezTo>
                    <a:pt x="481" y="175"/>
                    <a:pt x="414" y="130"/>
                    <a:pt x="322" y="130"/>
                  </a:cubicBezTo>
                  <a:cubicBezTo>
                    <a:pt x="249" y="130"/>
                    <a:pt x="182" y="159"/>
                    <a:pt x="136" y="203"/>
                  </a:cubicBezTo>
                  <a:cubicBezTo>
                    <a:pt x="45" y="111"/>
                    <a:pt x="45" y="111"/>
                    <a:pt x="45" y="111"/>
                  </a:cubicBezTo>
                  <a:cubicBezTo>
                    <a:pt x="122" y="33"/>
                    <a:pt x="230" y="0"/>
                    <a:pt x="340" y="0"/>
                  </a:cubicBezTo>
                  <a:cubicBezTo>
                    <a:pt x="637" y="0"/>
                    <a:pt x="637" y="214"/>
                    <a:pt x="637" y="313"/>
                  </a:cubicBezTo>
                  <a:cubicBezTo>
                    <a:pt x="637" y="713"/>
                    <a:pt x="637" y="713"/>
                    <a:pt x="637" y="713"/>
                  </a:cubicBezTo>
                  <a:cubicBezTo>
                    <a:pt x="481" y="713"/>
                    <a:pt x="481" y="713"/>
                    <a:pt x="481" y="713"/>
                  </a:cubicBezTo>
                  <a:lnTo>
                    <a:pt x="481" y="617"/>
                  </a:lnTo>
                  <a:close/>
                  <a:moveTo>
                    <a:pt x="471" y="401"/>
                  </a:moveTo>
                  <a:cubicBezTo>
                    <a:pt x="435" y="401"/>
                    <a:pt x="435" y="401"/>
                    <a:pt x="435" y="401"/>
                  </a:cubicBezTo>
                  <a:cubicBezTo>
                    <a:pt x="339" y="401"/>
                    <a:pt x="174" y="408"/>
                    <a:pt x="174" y="508"/>
                  </a:cubicBezTo>
                  <a:cubicBezTo>
                    <a:pt x="174" y="572"/>
                    <a:pt x="239" y="600"/>
                    <a:pt x="295" y="600"/>
                  </a:cubicBezTo>
                  <a:cubicBezTo>
                    <a:pt x="414" y="600"/>
                    <a:pt x="471" y="537"/>
                    <a:pt x="471" y="440"/>
                  </a:cubicBezTo>
                  <a:lnTo>
                    <a:pt x="471" y="401"/>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29" name="Freeform 26"/>
            <p:cNvSpPr>
              <a:spLocks noSelect="1"/>
            </p:cNvSpPr>
            <p:nvPr/>
          </p:nvSpPr>
          <p:spPr bwMode="black">
            <a:xfrm>
              <a:off x="2505075" y="600076"/>
              <a:ext cx="241300" cy="160338"/>
            </a:xfrm>
            <a:custGeom>
              <a:avLst/>
              <a:gdLst/>
              <a:ahLst/>
              <a:cxnLst>
                <a:cxn ang="0">
                  <a:pos x="0" y="17"/>
                </a:cxn>
                <a:cxn ang="0">
                  <a:pos x="165" y="17"/>
                </a:cxn>
                <a:cxn ang="0">
                  <a:pos x="165" y="126"/>
                </a:cxn>
                <a:cxn ang="0">
                  <a:pos x="168" y="126"/>
                </a:cxn>
                <a:cxn ang="0">
                  <a:pos x="381" y="0"/>
                </a:cxn>
                <a:cxn ang="0">
                  <a:pos x="598" y="129"/>
                </a:cxn>
                <a:cxn ang="0">
                  <a:pos x="827" y="0"/>
                </a:cxn>
                <a:cxn ang="0">
                  <a:pos x="1078" y="298"/>
                </a:cxn>
                <a:cxn ang="0">
                  <a:pos x="1078" y="713"/>
                </a:cxn>
                <a:cxn ang="0">
                  <a:pos x="904" y="713"/>
                </a:cxn>
                <a:cxn ang="0">
                  <a:pos x="904" y="319"/>
                </a:cxn>
                <a:cxn ang="0">
                  <a:pos x="775" y="156"/>
                </a:cxn>
                <a:cxn ang="0">
                  <a:pos x="626" y="336"/>
                </a:cxn>
                <a:cxn ang="0">
                  <a:pos x="626" y="713"/>
                </a:cxn>
                <a:cxn ang="0">
                  <a:pos x="452" y="713"/>
                </a:cxn>
                <a:cxn ang="0">
                  <a:pos x="452" y="298"/>
                </a:cxn>
                <a:cxn ang="0">
                  <a:pos x="333" y="156"/>
                </a:cxn>
                <a:cxn ang="0">
                  <a:pos x="174" y="333"/>
                </a:cxn>
                <a:cxn ang="0">
                  <a:pos x="174" y="713"/>
                </a:cxn>
                <a:cxn ang="0">
                  <a:pos x="0" y="713"/>
                </a:cxn>
                <a:cxn ang="0">
                  <a:pos x="0" y="17"/>
                </a:cxn>
              </a:cxnLst>
              <a:rect l="0" t="0" r="r" b="b"/>
              <a:pathLst>
                <a:path w="1078" h="713">
                  <a:moveTo>
                    <a:pt x="0" y="17"/>
                  </a:moveTo>
                  <a:cubicBezTo>
                    <a:pt x="165" y="17"/>
                    <a:pt x="165" y="17"/>
                    <a:pt x="165" y="17"/>
                  </a:cubicBezTo>
                  <a:cubicBezTo>
                    <a:pt x="165" y="126"/>
                    <a:pt x="165" y="126"/>
                    <a:pt x="165" y="126"/>
                  </a:cubicBezTo>
                  <a:cubicBezTo>
                    <a:pt x="168" y="126"/>
                    <a:pt x="168" y="126"/>
                    <a:pt x="168" y="126"/>
                  </a:cubicBezTo>
                  <a:cubicBezTo>
                    <a:pt x="199" y="61"/>
                    <a:pt x="265" y="0"/>
                    <a:pt x="381" y="0"/>
                  </a:cubicBezTo>
                  <a:cubicBezTo>
                    <a:pt x="488" y="0"/>
                    <a:pt x="562" y="42"/>
                    <a:pt x="598" y="129"/>
                  </a:cubicBezTo>
                  <a:cubicBezTo>
                    <a:pt x="649" y="40"/>
                    <a:pt x="723" y="0"/>
                    <a:pt x="827" y="0"/>
                  </a:cubicBezTo>
                  <a:cubicBezTo>
                    <a:pt x="1013" y="0"/>
                    <a:pt x="1078" y="132"/>
                    <a:pt x="1078" y="298"/>
                  </a:cubicBezTo>
                  <a:cubicBezTo>
                    <a:pt x="1078" y="713"/>
                    <a:pt x="1078" y="713"/>
                    <a:pt x="1078" y="713"/>
                  </a:cubicBezTo>
                  <a:cubicBezTo>
                    <a:pt x="904" y="713"/>
                    <a:pt x="904" y="713"/>
                    <a:pt x="904" y="713"/>
                  </a:cubicBezTo>
                  <a:cubicBezTo>
                    <a:pt x="904" y="319"/>
                    <a:pt x="904" y="319"/>
                    <a:pt x="904" y="319"/>
                  </a:cubicBezTo>
                  <a:cubicBezTo>
                    <a:pt x="904" y="232"/>
                    <a:pt x="878" y="156"/>
                    <a:pt x="775" y="156"/>
                  </a:cubicBezTo>
                  <a:cubicBezTo>
                    <a:pt x="666" y="156"/>
                    <a:pt x="626" y="246"/>
                    <a:pt x="626" y="336"/>
                  </a:cubicBezTo>
                  <a:cubicBezTo>
                    <a:pt x="626" y="713"/>
                    <a:pt x="626" y="713"/>
                    <a:pt x="626" y="713"/>
                  </a:cubicBezTo>
                  <a:cubicBezTo>
                    <a:pt x="452" y="713"/>
                    <a:pt x="452" y="713"/>
                    <a:pt x="452" y="713"/>
                  </a:cubicBezTo>
                  <a:cubicBezTo>
                    <a:pt x="452" y="298"/>
                    <a:pt x="452" y="298"/>
                    <a:pt x="452" y="298"/>
                  </a:cubicBezTo>
                  <a:cubicBezTo>
                    <a:pt x="452" y="213"/>
                    <a:pt x="417" y="156"/>
                    <a:pt x="333" y="156"/>
                  </a:cubicBezTo>
                  <a:cubicBezTo>
                    <a:pt x="219" y="156"/>
                    <a:pt x="174" y="240"/>
                    <a:pt x="174" y="333"/>
                  </a:cubicBezTo>
                  <a:cubicBezTo>
                    <a:pt x="174" y="713"/>
                    <a:pt x="174" y="713"/>
                    <a:pt x="174" y="713"/>
                  </a:cubicBezTo>
                  <a:cubicBezTo>
                    <a:pt x="0" y="713"/>
                    <a:pt x="0" y="713"/>
                    <a:pt x="0" y="713"/>
                  </a:cubicBezTo>
                  <a:lnTo>
                    <a:pt x="0" y="17"/>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grpSp>
      <p:sp>
        <p:nvSpPr>
          <p:cNvPr id="2" name="Titel 1"/>
          <p:cNvSpPr>
            <a:spLocks noGrp="1" noSelect="1"/>
          </p:cNvSpPr>
          <p:nvPr userDrawn="1">
            <p:ph type="ctrTitle" hasCustomPrompt="1"/>
          </p:nvPr>
        </p:nvSpPr>
        <p:spPr bwMode="gray">
          <a:xfrm>
            <a:off x="981045" y="1758949"/>
            <a:ext cx="7344000" cy="1836000"/>
          </a:xfrm>
        </p:spPr>
        <p:txBody>
          <a:bodyPr anchor="t" anchorCtr="0"/>
          <a:lstStyle>
            <a:lvl1pPr algn="l">
              <a:defRPr sz="5500">
                <a:solidFill>
                  <a:schemeClr val="bg1"/>
                </a:solidFill>
              </a:defRPr>
            </a:lvl1pPr>
          </a:lstStyle>
          <a:p>
            <a:r>
              <a:rPr lang="nl-NL" noProof="1" smtClean="0"/>
              <a:t>Titel</a:t>
            </a:r>
            <a:endParaRPr lang="nl-NL" noProof="1"/>
          </a:p>
        </p:txBody>
      </p:sp>
      <p:sp>
        <p:nvSpPr>
          <p:cNvPr id="3" name="Ondertitel 2"/>
          <p:cNvSpPr>
            <a:spLocks noGrp="1" noSelect="1"/>
          </p:cNvSpPr>
          <p:nvPr userDrawn="1">
            <p:ph type="subTitle" idx="1" hasCustomPrompt="1"/>
          </p:nvPr>
        </p:nvSpPr>
        <p:spPr bwMode="gray">
          <a:xfrm>
            <a:off x="981045" y="3603786"/>
            <a:ext cx="7344000" cy="1752600"/>
          </a:xfrm>
        </p:spPr>
        <p:txBody>
          <a:bodyPr/>
          <a:lstStyle>
            <a:lvl1pPr marL="0" indent="0" algn="l">
              <a:buNone/>
              <a:defRPr sz="35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noProof="1" smtClean="0"/>
              <a:t>jaar / subtitel</a:t>
            </a:r>
            <a:endParaRPr lang="nl-NL" noProof="1"/>
          </a:p>
        </p:txBody>
      </p:sp>
      <p:sp>
        <p:nvSpPr>
          <p:cNvPr id="4" name="***Tijdelijke aanduiding voor datum 3"/>
          <p:cNvSpPr>
            <a:spLocks noGrp="1" noSelect="1"/>
          </p:cNvSpPr>
          <p:nvPr userDrawn="1">
            <p:ph type="dt" sz="half" idx="10"/>
          </p:nvPr>
        </p:nvSpPr>
        <p:spPr bwMode="gray">
          <a:xfrm>
            <a:off x="887100" y="6357009"/>
            <a:ext cx="2133600" cy="365125"/>
          </a:xfrm>
          <a:prstGeom prst="rect">
            <a:avLst/>
          </a:prstGeom>
        </p:spPr>
        <p:txBody>
          <a:bodyPr/>
          <a:lstStyle>
            <a:lvl1pPr algn="l">
              <a:defRPr sz="1750" b="1">
                <a:solidFill>
                  <a:schemeClr val="bg1"/>
                </a:solidFill>
              </a:defRPr>
            </a:lvl1pPr>
          </a:lstStyle>
          <a:p>
            <a:fld id="{2B73D82E-34C7-4443-9795-4B5B5DED72AE}" type="datetime1">
              <a:rPr lang="nl-NL" noProof="1" smtClean="0"/>
              <a:t>13-10-17</a:t>
            </a:fld>
            <a:endParaRPr lang="nl-NL" noProof="1"/>
          </a:p>
        </p:txBody>
      </p:sp>
      <p:sp>
        <p:nvSpPr>
          <p:cNvPr id="33" name="Afgeronde rechthoek 32"/>
          <p:cNvSpPr>
            <a:spLocks noSelect="1"/>
          </p:cNvSpPr>
          <p:nvPr userDrawn="1"/>
        </p:nvSpPr>
        <p:spPr bwMode="gray">
          <a:xfrm>
            <a:off x="-1731443" y="98556"/>
            <a:ext cx="1609522" cy="4770636"/>
          </a:xfrm>
          <a:prstGeom prst="roundRect">
            <a:avLst>
              <a:gd name="adj" fmla="val 9701"/>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t">
            <a:noAutofit/>
          </a:bodyPr>
          <a:lstStyle/>
          <a:p>
            <a:pPr algn="l"/>
            <a:r>
              <a:rPr lang="nl-NL" sz="1000" noProof="1" smtClean="0">
                <a:solidFill>
                  <a:schemeClr val="tx1"/>
                </a:solidFill>
              </a:rPr>
              <a:t>Deze dia  is zo gemaakt dat je zelf een afbeelding kan invoegen. </a:t>
            </a:r>
          </a:p>
          <a:p>
            <a:pPr algn="l"/>
            <a:endParaRPr lang="nl-NL" sz="1000" noProof="1" smtClean="0">
              <a:solidFill>
                <a:schemeClr val="tx1"/>
              </a:solidFill>
            </a:endParaRPr>
          </a:p>
          <a:p>
            <a:pPr algn="l"/>
            <a:r>
              <a:rPr lang="nl-NL" sz="1000" noProof="1" smtClean="0">
                <a:solidFill>
                  <a:schemeClr val="tx1"/>
                </a:solidFill>
              </a:rPr>
              <a:t>Klik met de rechtermuisknop in de achtergrond en kies Achtergrond opmaken. Klik op Opvulling met figuur of bitmappatroon en dan op Invoegen uit bestand. Kies de afbeelding en klik op Invoegen en Sluiten.</a:t>
            </a:r>
          </a:p>
          <a:p>
            <a:pPr algn="l"/>
            <a:endParaRPr lang="nl-NL" sz="1000" noProof="1" smtClean="0">
              <a:solidFill>
                <a:schemeClr val="tx1"/>
              </a:solidFill>
            </a:endParaRPr>
          </a:p>
          <a:p>
            <a:pPr algn="l"/>
            <a:r>
              <a:rPr lang="nl-NL" sz="1000" noProof="1" smtClean="0">
                <a:solidFill>
                  <a:schemeClr val="tx1"/>
                </a:solidFill>
              </a:rPr>
              <a:t>Klik niet op Overal toepassen omdat de afbeelding dan op alle dia’s komt. Met ctrl + z kan je dit ongedaan maken.</a:t>
            </a:r>
          </a:p>
          <a:p>
            <a:pPr algn="l"/>
            <a:endParaRPr lang="nl-NL" sz="1000" noProof="1" smtClean="0">
              <a:solidFill>
                <a:schemeClr val="tx1"/>
              </a:solidFill>
            </a:endParaRPr>
          </a:p>
          <a:p>
            <a:pPr algn="l"/>
            <a:r>
              <a:rPr lang="nl-NL" sz="1000" noProof="1" smtClean="0">
                <a:solidFill>
                  <a:schemeClr val="tx1"/>
                </a:solidFill>
              </a:rPr>
              <a:t>Voor het mooiste resultaat is de beeldverhouding 1024 x 768 pixels. Het beeld blijft dan scherp en vervormt niet.</a:t>
            </a:r>
          </a:p>
          <a:p>
            <a:pPr algn="l"/>
            <a:endParaRPr lang="nl-NL" sz="1000" noProof="1">
              <a:solidFill>
                <a:schemeClr val="tx1"/>
              </a:solidFill>
            </a:endParaRPr>
          </a:p>
        </p:txBody>
      </p:sp>
    </p:spTree>
  </p:cSld>
  <p:clrMapOvr>
    <a:masterClrMapping/>
  </p:clrMapOvr>
  <p:timing>
    <p:tnLst>
      <p:par>
        <p:cTn xmlns:p14="http://schemas.microsoft.com/office/powerpoint/2010/mai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noSelect="1"/>
          </p:cNvSpPr>
          <p:nvPr>
            <p:ph type="title" hasCustomPrompt="1"/>
          </p:nvPr>
        </p:nvSpPr>
        <p:spPr bwMode="gray"/>
        <p:txBody>
          <a:bodyPr/>
          <a:lstStyle>
            <a:lvl1pPr>
              <a:defRPr/>
            </a:lvl1pPr>
          </a:lstStyle>
          <a:p>
            <a:r>
              <a:rPr lang="nl-NL" noProof="1" smtClean="0"/>
              <a:t>Titel</a:t>
            </a:r>
            <a:endParaRPr lang="nl-NL" noProof="1"/>
          </a:p>
        </p:txBody>
      </p:sp>
      <p:sp>
        <p:nvSpPr>
          <p:cNvPr id="3" name="Tijdelijke aanduiding voor datum 2"/>
          <p:cNvSpPr>
            <a:spLocks noGrp="1" noSelect="1"/>
          </p:cNvSpPr>
          <p:nvPr>
            <p:ph type="dt" sz="half" idx="10"/>
          </p:nvPr>
        </p:nvSpPr>
        <p:spPr bwMode="gray"/>
        <p:txBody>
          <a:bodyPr/>
          <a:lstStyle/>
          <a:p>
            <a:fld id="{1A77BA14-42C5-46AA-9FAD-892BA193696F}" type="datetime1">
              <a:rPr lang="nl-NL" smtClean="0"/>
              <a:t>13-10-17</a:t>
            </a:fld>
            <a:endParaRPr lang="nl-NL" dirty="0"/>
          </a:p>
        </p:txBody>
      </p:sp>
      <p:sp>
        <p:nvSpPr>
          <p:cNvPr id="4" name="Tijdelijke aanduiding voor voettekst 3"/>
          <p:cNvSpPr>
            <a:spLocks noGrp="1" noSelect="1"/>
          </p:cNvSpPr>
          <p:nvPr>
            <p:ph type="ftr" sz="quarter" idx="11"/>
          </p:nvPr>
        </p:nvSpPr>
        <p:spPr bwMode="gray"/>
        <p:txBody>
          <a:bodyPr/>
          <a:lstStyle/>
          <a:p>
            <a:r>
              <a:rPr lang="nl-NL" dirty="0" smtClean="0"/>
              <a:t>Via Invoegen | Koptekst en voettekst kunt u de tekst wijzigen</a:t>
            </a:r>
            <a:endParaRPr lang="nl-NL" dirty="0"/>
          </a:p>
        </p:txBody>
      </p:sp>
      <p:sp>
        <p:nvSpPr>
          <p:cNvPr id="5" name="Tijdelijke aanduiding voor dianummer 4"/>
          <p:cNvSpPr>
            <a:spLocks noGrp="1" noSelect="1"/>
          </p:cNvSpPr>
          <p:nvPr>
            <p:ph type="sldNum" sz="quarter" idx="12"/>
          </p:nvPr>
        </p:nvSpPr>
        <p:spPr bwMode="gray"/>
        <p:txBody>
          <a:bodyPr/>
          <a:lstStyle/>
          <a:p>
            <a:r>
              <a:rPr lang="nl-NL" dirty="0" smtClean="0"/>
              <a:t>| </a:t>
            </a:r>
            <a:fld id="{5A73F218-DCB0-4894-9B51-05C25669D534}" type="slidenum">
              <a:rPr lang="nl-NL" smtClean="0"/>
              <a:pPr/>
              <a:t>‹nr.›</a:t>
            </a:fld>
            <a:endParaRPr lang="nl-NL" dirty="0"/>
          </a:p>
        </p:txBody>
      </p:sp>
    </p:spTree>
  </p:cSld>
  <p:clrMapOvr>
    <a:masterClrMapping/>
  </p:clrMapOvr>
  <p:timing>
    <p:tnLst>
      <p:par>
        <p:cTn xmlns:p14="http://schemas.microsoft.com/office/powerpoint/2010/mai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Leeg met logo">
    <p:spTree>
      <p:nvGrpSpPr>
        <p:cNvPr id="1" name=""/>
        <p:cNvGrpSpPr/>
        <p:nvPr/>
      </p:nvGrpSpPr>
      <p:grpSpPr>
        <a:xfrm>
          <a:off x="0" y="0"/>
          <a:ext cx="0" cy="0"/>
          <a:chOff x="0" y="0"/>
          <a:chExt cx="0" cy="0"/>
        </a:xfrm>
      </p:grpSpPr>
      <p:sp>
        <p:nvSpPr>
          <p:cNvPr id="2" name="Tijdelijke aanduiding voor datum 1"/>
          <p:cNvSpPr>
            <a:spLocks noGrp="1" noSelect="1"/>
          </p:cNvSpPr>
          <p:nvPr>
            <p:ph type="dt" sz="half" idx="10"/>
          </p:nvPr>
        </p:nvSpPr>
        <p:spPr bwMode="gray"/>
        <p:txBody>
          <a:bodyPr/>
          <a:lstStyle/>
          <a:p>
            <a:fld id="{DD87E8CE-33A9-43EE-B25B-F09963B573BA}" type="datetime1">
              <a:rPr lang="nl-NL" smtClean="0"/>
              <a:t>13-10-17</a:t>
            </a:fld>
            <a:endParaRPr lang="nl-NL" dirty="0"/>
          </a:p>
        </p:txBody>
      </p:sp>
      <p:sp>
        <p:nvSpPr>
          <p:cNvPr id="3" name="Tijdelijke aanduiding voor voettekst 2"/>
          <p:cNvSpPr>
            <a:spLocks noGrp="1" noSelect="1"/>
          </p:cNvSpPr>
          <p:nvPr>
            <p:ph type="ftr" sz="quarter" idx="11"/>
          </p:nvPr>
        </p:nvSpPr>
        <p:spPr bwMode="gray"/>
        <p:txBody>
          <a:bodyPr/>
          <a:lstStyle/>
          <a:p>
            <a:r>
              <a:rPr lang="nl-NL" dirty="0" smtClean="0"/>
              <a:t>Via Invoegen | Koptekst en voettekst kunt u de tekst wijzigen</a:t>
            </a:r>
            <a:endParaRPr lang="nl-NL" dirty="0"/>
          </a:p>
        </p:txBody>
      </p:sp>
      <p:sp>
        <p:nvSpPr>
          <p:cNvPr id="4" name="Tijdelijke aanduiding voor dianummer 3"/>
          <p:cNvSpPr>
            <a:spLocks noGrp="1" noSelect="1"/>
          </p:cNvSpPr>
          <p:nvPr>
            <p:ph type="sldNum" sz="quarter" idx="12"/>
          </p:nvPr>
        </p:nvSpPr>
        <p:spPr bwMode="gray"/>
        <p:txBody>
          <a:bodyPr/>
          <a:lstStyle/>
          <a:p>
            <a:r>
              <a:rPr lang="nl-NL" dirty="0" smtClean="0"/>
              <a:t>| </a:t>
            </a:r>
            <a:fld id="{5A73F218-DCB0-4894-9B51-05C25669D534}" type="slidenum">
              <a:rPr lang="nl-NL" smtClean="0"/>
              <a:pPr/>
              <a:t>‹nr.›</a:t>
            </a:fld>
            <a:endParaRPr lang="nl-NL" dirty="0"/>
          </a:p>
        </p:txBody>
      </p:sp>
    </p:spTree>
  </p:cSld>
  <p:clrMapOvr>
    <a:masterClrMapping/>
  </p:clrMapOvr>
  <p:timing>
    <p:tnLst>
      <p:par>
        <p:cTn xmlns:p14="http://schemas.microsoft.com/office/powerpoint/2010/mai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blank" preserve="1">
  <p:cSld name="Leeg">
    <p:spTree>
      <p:nvGrpSpPr>
        <p:cNvPr id="1" name=""/>
        <p:cNvGrpSpPr/>
        <p:nvPr/>
      </p:nvGrpSpPr>
      <p:grpSpPr>
        <a:xfrm>
          <a:off x="0" y="0"/>
          <a:ext cx="0" cy="0"/>
          <a:chOff x="0" y="0"/>
          <a:chExt cx="0" cy="0"/>
        </a:xfrm>
      </p:grpSpPr>
      <p:sp>
        <p:nvSpPr>
          <p:cNvPr id="2" name="Tijdelijke aanduiding voor datum 1"/>
          <p:cNvSpPr>
            <a:spLocks noGrp="1" noSelect="1"/>
          </p:cNvSpPr>
          <p:nvPr>
            <p:ph type="dt" sz="half" idx="10"/>
          </p:nvPr>
        </p:nvSpPr>
        <p:spPr bwMode="gray"/>
        <p:txBody>
          <a:bodyPr/>
          <a:lstStyle/>
          <a:p>
            <a:fld id="{D1BCA4B4-8389-46FE-AE0C-0A1FAFD8F720}" type="datetime1">
              <a:rPr lang="nl-NL" smtClean="0"/>
              <a:t>13-10-17</a:t>
            </a:fld>
            <a:endParaRPr lang="nl-NL" dirty="0"/>
          </a:p>
        </p:txBody>
      </p:sp>
      <p:sp>
        <p:nvSpPr>
          <p:cNvPr id="3" name="Tijdelijke aanduiding voor voettekst 2"/>
          <p:cNvSpPr>
            <a:spLocks noGrp="1" noSelect="1"/>
          </p:cNvSpPr>
          <p:nvPr>
            <p:ph type="ftr" sz="quarter" idx="11"/>
          </p:nvPr>
        </p:nvSpPr>
        <p:spPr bwMode="gray"/>
        <p:txBody>
          <a:bodyPr/>
          <a:lstStyle/>
          <a:p>
            <a:r>
              <a:rPr lang="nl-NL" dirty="0" smtClean="0"/>
              <a:t>Via Invoegen | Koptekst en voettekst kunt u de tekst wijzigen</a:t>
            </a:r>
            <a:endParaRPr lang="nl-NL" dirty="0"/>
          </a:p>
        </p:txBody>
      </p:sp>
      <p:sp>
        <p:nvSpPr>
          <p:cNvPr id="4" name="Tijdelijke aanduiding voor dianummer 3"/>
          <p:cNvSpPr>
            <a:spLocks noGrp="1" noSelect="1"/>
          </p:cNvSpPr>
          <p:nvPr>
            <p:ph type="sldNum" sz="quarter" idx="12"/>
          </p:nvPr>
        </p:nvSpPr>
        <p:spPr bwMode="gray"/>
        <p:txBody>
          <a:bodyPr/>
          <a:lstStyle/>
          <a:p>
            <a:r>
              <a:rPr lang="nl-NL" dirty="0" smtClean="0"/>
              <a:t>| </a:t>
            </a:r>
            <a:fld id="{5A73F218-DCB0-4894-9B51-05C25669D534}" type="slidenum">
              <a:rPr lang="nl-NL" smtClean="0"/>
              <a:pPr/>
              <a:t>‹nr.›</a:t>
            </a:fld>
            <a:endParaRPr lang="nl-NL" dirty="0"/>
          </a:p>
        </p:txBody>
      </p:sp>
    </p:spTree>
  </p:cSld>
  <p:clrMapOvr>
    <a:masterClrMapping/>
  </p:clrMapOvr>
  <p:timing>
    <p:tnLst>
      <p:par>
        <p:cTn xmlns:p14="http://schemas.microsoft.com/office/powerpoint/2010/mai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Titeldia met ruimte voor eigen foto">
    <p:bg bwMode="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0" name="Rechthoek 29"/>
          <p:cNvSpPr>
            <a:spLocks noSelect="1"/>
          </p:cNvSpPr>
          <p:nvPr userDrawn="1"/>
        </p:nvSpPr>
        <p:spPr bwMode="white">
          <a:xfrm>
            <a:off x="0" y="0"/>
            <a:ext cx="7884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rgbClr val="FFFFFF"/>
              </a:solidFill>
            </a:endParaRPr>
          </a:p>
        </p:txBody>
      </p:sp>
      <p:grpSp>
        <p:nvGrpSpPr>
          <p:cNvPr id="5" name="Groep 8"/>
          <p:cNvGrpSpPr>
            <a:grpSpLocks noSelect="1"/>
          </p:cNvGrpSpPr>
          <p:nvPr userDrawn="1"/>
        </p:nvGrpSpPr>
        <p:grpSpPr bwMode="black">
          <a:xfrm>
            <a:off x="182563" y="108649"/>
            <a:ext cx="2563812" cy="1447800"/>
            <a:chOff x="182563" y="163513"/>
            <a:chExt cx="2563812" cy="1447800"/>
          </a:xfrm>
        </p:grpSpPr>
        <p:sp>
          <p:nvSpPr>
            <p:cNvPr id="10" name="Freeform 7"/>
            <p:cNvSpPr>
              <a:spLocks noSelect="1"/>
            </p:cNvSpPr>
            <p:nvPr/>
          </p:nvSpPr>
          <p:spPr bwMode="black">
            <a:xfrm>
              <a:off x="182563" y="1185863"/>
              <a:ext cx="425450" cy="425450"/>
            </a:xfrm>
            <a:custGeom>
              <a:avLst/>
              <a:gdLst/>
              <a:ahLst/>
              <a:cxnLst>
                <a:cxn ang="0">
                  <a:pos x="0" y="214"/>
                </a:cxn>
                <a:cxn ang="0">
                  <a:pos x="81" y="134"/>
                </a:cxn>
                <a:cxn ang="0">
                  <a:pos x="0" y="54"/>
                </a:cxn>
                <a:cxn ang="0">
                  <a:pos x="54" y="0"/>
                </a:cxn>
                <a:cxn ang="0">
                  <a:pos x="134" y="80"/>
                </a:cxn>
                <a:cxn ang="0">
                  <a:pos x="214" y="0"/>
                </a:cxn>
                <a:cxn ang="0">
                  <a:pos x="268" y="54"/>
                </a:cxn>
                <a:cxn ang="0">
                  <a:pos x="188" y="134"/>
                </a:cxn>
                <a:cxn ang="0">
                  <a:pos x="268" y="214"/>
                </a:cxn>
                <a:cxn ang="0">
                  <a:pos x="214" y="268"/>
                </a:cxn>
                <a:cxn ang="0">
                  <a:pos x="134" y="187"/>
                </a:cxn>
                <a:cxn ang="0">
                  <a:pos x="54" y="268"/>
                </a:cxn>
                <a:cxn ang="0">
                  <a:pos x="0" y="214"/>
                </a:cxn>
              </a:cxnLst>
              <a:rect l="0" t="0" r="r" b="b"/>
              <a:pathLst>
                <a:path w="268" h="268">
                  <a:moveTo>
                    <a:pt x="0" y="214"/>
                  </a:moveTo>
                  <a:lnTo>
                    <a:pt x="81" y="134"/>
                  </a:lnTo>
                  <a:lnTo>
                    <a:pt x="0" y="54"/>
                  </a:lnTo>
                  <a:lnTo>
                    <a:pt x="54" y="0"/>
                  </a:lnTo>
                  <a:lnTo>
                    <a:pt x="134" y="80"/>
                  </a:lnTo>
                  <a:lnTo>
                    <a:pt x="214" y="0"/>
                  </a:lnTo>
                  <a:lnTo>
                    <a:pt x="268" y="54"/>
                  </a:lnTo>
                  <a:lnTo>
                    <a:pt x="188" y="134"/>
                  </a:lnTo>
                  <a:lnTo>
                    <a:pt x="268" y="214"/>
                  </a:lnTo>
                  <a:lnTo>
                    <a:pt x="214" y="268"/>
                  </a:lnTo>
                  <a:lnTo>
                    <a:pt x="134" y="187"/>
                  </a:lnTo>
                  <a:lnTo>
                    <a:pt x="54" y="268"/>
                  </a:lnTo>
                  <a:lnTo>
                    <a:pt x="0" y="214"/>
                  </a:lnTo>
                  <a:close/>
                </a:path>
              </a:pathLst>
            </a:cu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nl-NL" dirty="0">
                <a:solidFill>
                  <a:srgbClr val="000000"/>
                </a:solidFill>
              </a:endParaRPr>
            </a:p>
          </p:txBody>
        </p:sp>
        <p:sp>
          <p:nvSpPr>
            <p:cNvPr id="11" name="Freeform 8"/>
            <p:cNvSpPr>
              <a:spLocks noSelect="1"/>
            </p:cNvSpPr>
            <p:nvPr/>
          </p:nvSpPr>
          <p:spPr bwMode="black">
            <a:xfrm>
              <a:off x="182563" y="163513"/>
              <a:ext cx="425450" cy="425450"/>
            </a:xfrm>
            <a:custGeom>
              <a:avLst/>
              <a:gdLst/>
              <a:ahLst/>
              <a:cxnLst>
                <a:cxn ang="0">
                  <a:pos x="0" y="215"/>
                </a:cxn>
                <a:cxn ang="0">
                  <a:pos x="81" y="134"/>
                </a:cxn>
                <a:cxn ang="0">
                  <a:pos x="0" y="54"/>
                </a:cxn>
                <a:cxn ang="0">
                  <a:pos x="54" y="0"/>
                </a:cxn>
                <a:cxn ang="0">
                  <a:pos x="134" y="81"/>
                </a:cxn>
                <a:cxn ang="0">
                  <a:pos x="214" y="0"/>
                </a:cxn>
                <a:cxn ang="0">
                  <a:pos x="268" y="54"/>
                </a:cxn>
                <a:cxn ang="0">
                  <a:pos x="188" y="134"/>
                </a:cxn>
                <a:cxn ang="0">
                  <a:pos x="268" y="215"/>
                </a:cxn>
                <a:cxn ang="0">
                  <a:pos x="214" y="268"/>
                </a:cxn>
                <a:cxn ang="0">
                  <a:pos x="134" y="188"/>
                </a:cxn>
                <a:cxn ang="0">
                  <a:pos x="54" y="268"/>
                </a:cxn>
                <a:cxn ang="0">
                  <a:pos x="0" y="215"/>
                </a:cxn>
              </a:cxnLst>
              <a:rect l="0" t="0" r="r" b="b"/>
              <a:pathLst>
                <a:path w="268" h="268">
                  <a:moveTo>
                    <a:pt x="0" y="215"/>
                  </a:moveTo>
                  <a:lnTo>
                    <a:pt x="81" y="134"/>
                  </a:lnTo>
                  <a:lnTo>
                    <a:pt x="0" y="54"/>
                  </a:lnTo>
                  <a:lnTo>
                    <a:pt x="54" y="0"/>
                  </a:lnTo>
                  <a:lnTo>
                    <a:pt x="134" y="81"/>
                  </a:lnTo>
                  <a:lnTo>
                    <a:pt x="214" y="0"/>
                  </a:lnTo>
                  <a:lnTo>
                    <a:pt x="268" y="54"/>
                  </a:lnTo>
                  <a:lnTo>
                    <a:pt x="188" y="134"/>
                  </a:lnTo>
                  <a:lnTo>
                    <a:pt x="268" y="215"/>
                  </a:lnTo>
                  <a:lnTo>
                    <a:pt x="214" y="268"/>
                  </a:lnTo>
                  <a:lnTo>
                    <a:pt x="134" y="188"/>
                  </a:lnTo>
                  <a:lnTo>
                    <a:pt x="54" y="268"/>
                  </a:lnTo>
                  <a:lnTo>
                    <a:pt x="0" y="215"/>
                  </a:lnTo>
                  <a:close/>
                </a:path>
              </a:pathLst>
            </a:cu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nl-NL" dirty="0">
                <a:solidFill>
                  <a:srgbClr val="000000"/>
                </a:solidFill>
              </a:endParaRPr>
            </a:p>
          </p:txBody>
        </p:sp>
        <p:sp>
          <p:nvSpPr>
            <p:cNvPr id="12" name="Freeform 9"/>
            <p:cNvSpPr>
              <a:spLocks noSelect="1"/>
            </p:cNvSpPr>
            <p:nvPr/>
          </p:nvSpPr>
          <p:spPr bwMode="black">
            <a:xfrm>
              <a:off x="182563" y="674688"/>
              <a:ext cx="425450" cy="425450"/>
            </a:xfrm>
            <a:custGeom>
              <a:avLst/>
              <a:gdLst/>
              <a:ahLst/>
              <a:cxnLst>
                <a:cxn ang="0">
                  <a:pos x="0" y="215"/>
                </a:cxn>
                <a:cxn ang="0">
                  <a:pos x="81" y="134"/>
                </a:cxn>
                <a:cxn ang="0">
                  <a:pos x="0" y="54"/>
                </a:cxn>
                <a:cxn ang="0">
                  <a:pos x="54" y="0"/>
                </a:cxn>
                <a:cxn ang="0">
                  <a:pos x="134" y="81"/>
                </a:cxn>
                <a:cxn ang="0">
                  <a:pos x="214" y="0"/>
                </a:cxn>
                <a:cxn ang="0">
                  <a:pos x="268" y="54"/>
                </a:cxn>
                <a:cxn ang="0">
                  <a:pos x="188" y="134"/>
                </a:cxn>
                <a:cxn ang="0">
                  <a:pos x="268" y="215"/>
                </a:cxn>
                <a:cxn ang="0">
                  <a:pos x="214" y="268"/>
                </a:cxn>
                <a:cxn ang="0">
                  <a:pos x="134" y="188"/>
                </a:cxn>
                <a:cxn ang="0">
                  <a:pos x="54" y="268"/>
                </a:cxn>
                <a:cxn ang="0">
                  <a:pos x="0" y="215"/>
                </a:cxn>
              </a:cxnLst>
              <a:rect l="0" t="0" r="r" b="b"/>
              <a:pathLst>
                <a:path w="268" h="268">
                  <a:moveTo>
                    <a:pt x="0" y="215"/>
                  </a:moveTo>
                  <a:lnTo>
                    <a:pt x="81" y="134"/>
                  </a:lnTo>
                  <a:lnTo>
                    <a:pt x="0" y="54"/>
                  </a:lnTo>
                  <a:lnTo>
                    <a:pt x="54" y="0"/>
                  </a:lnTo>
                  <a:lnTo>
                    <a:pt x="134" y="81"/>
                  </a:lnTo>
                  <a:lnTo>
                    <a:pt x="214" y="0"/>
                  </a:lnTo>
                  <a:lnTo>
                    <a:pt x="268" y="54"/>
                  </a:lnTo>
                  <a:lnTo>
                    <a:pt x="188" y="134"/>
                  </a:lnTo>
                  <a:lnTo>
                    <a:pt x="268" y="215"/>
                  </a:lnTo>
                  <a:lnTo>
                    <a:pt x="214" y="268"/>
                  </a:lnTo>
                  <a:lnTo>
                    <a:pt x="134" y="188"/>
                  </a:lnTo>
                  <a:lnTo>
                    <a:pt x="54" y="268"/>
                  </a:lnTo>
                  <a:lnTo>
                    <a:pt x="0" y="215"/>
                  </a:lnTo>
                  <a:close/>
                </a:path>
              </a:pathLst>
            </a:cu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nl-NL" dirty="0">
                <a:solidFill>
                  <a:srgbClr val="000000"/>
                </a:solidFill>
              </a:endParaRPr>
            </a:p>
          </p:txBody>
        </p:sp>
        <p:sp>
          <p:nvSpPr>
            <p:cNvPr id="13" name="Freeform 10"/>
            <p:cNvSpPr>
              <a:spLocks noSelect="1"/>
            </p:cNvSpPr>
            <p:nvPr/>
          </p:nvSpPr>
          <p:spPr bwMode="black">
            <a:xfrm>
              <a:off x="1031875" y="184151"/>
              <a:ext cx="214313" cy="241300"/>
            </a:xfrm>
            <a:custGeom>
              <a:avLst/>
              <a:gdLst/>
              <a:ahLst/>
              <a:cxnLst>
                <a:cxn ang="0">
                  <a:pos x="966" y="976"/>
                </a:cxn>
                <a:cxn ang="0">
                  <a:pos x="542" y="1077"/>
                </a:cxn>
                <a:cxn ang="0">
                  <a:pos x="0" y="543"/>
                </a:cxn>
                <a:cxn ang="0">
                  <a:pos x="542" y="0"/>
                </a:cxn>
                <a:cxn ang="0">
                  <a:pos x="946" y="129"/>
                </a:cxn>
                <a:cxn ang="0">
                  <a:pos x="811" y="265"/>
                </a:cxn>
                <a:cxn ang="0">
                  <a:pos x="543" y="165"/>
                </a:cxn>
                <a:cxn ang="0">
                  <a:pos x="191" y="531"/>
                </a:cxn>
                <a:cxn ang="0">
                  <a:pos x="543" y="912"/>
                </a:cxn>
                <a:cxn ang="0">
                  <a:pos x="784" y="859"/>
                </a:cxn>
                <a:cxn ang="0">
                  <a:pos x="784" y="617"/>
                </a:cxn>
                <a:cxn ang="0">
                  <a:pos x="574" y="617"/>
                </a:cxn>
                <a:cxn ang="0">
                  <a:pos x="574" y="452"/>
                </a:cxn>
                <a:cxn ang="0">
                  <a:pos x="966" y="452"/>
                </a:cxn>
                <a:cxn ang="0">
                  <a:pos x="966" y="976"/>
                </a:cxn>
              </a:cxnLst>
              <a:rect l="0" t="0" r="r" b="b"/>
              <a:pathLst>
                <a:path w="966" h="1077">
                  <a:moveTo>
                    <a:pt x="966" y="976"/>
                  </a:moveTo>
                  <a:cubicBezTo>
                    <a:pt x="842" y="1043"/>
                    <a:pt x="700" y="1077"/>
                    <a:pt x="542" y="1077"/>
                  </a:cubicBezTo>
                  <a:cubicBezTo>
                    <a:pt x="226" y="1077"/>
                    <a:pt x="0" y="863"/>
                    <a:pt x="0" y="543"/>
                  </a:cubicBezTo>
                  <a:cubicBezTo>
                    <a:pt x="0" y="214"/>
                    <a:pt x="226" y="0"/>
                    <a:pt x="542" y="0"/>
                  </a:cubicBezTo>
                  <a:cubicBezTo>
                    <a:pt x="698" y="0"/>
                    <a:pt x="839" y="33"/>
                    <a:pt x="946" y="129"/>
                  </a:cubicBezTo>
                  <a:cubicBezTo>
                    <a:pt x="811" y="265"/>
                    <a:pt x="811" y="265"/>
                    <a:pt x="811" y="265"/>
                  </a:cubicBezTo>
                  <a:cubicBezTo>
                    <a:pt x="746" y="201"/>
                    <a:pt x="646" y="165"/>
                    <a:pt x="543" y="165"/>
                  </a:cubicBezTo>
                  <a:cubicBezTo>
                    <a:pt x="332" y="165"/>
                    <a:pt x="191" y="327"/>
                    <a:pt x="191" y="531"/>
                  </a:cubicBezTo>
                  <a:cubicBezTo>
                    <a:pt x="191" y="750"/>
                    <a:pt x="332" y="912"/>
                    <a:pt x="543" y="912"/>
                  </a:cubicBezTo>
                  <a:cubicBezTo>
                    <a:pt x="636" y="912"/>
                    <a:pt x="720" y="895"/>
                    <a:pt x="784" y="859"/>
                  </a:cubicBezTo>
                  <a:cubicBezTo>
                    <a:pt x="784" y="617"/>
                    <a:pt x="784" y="617"/>
                    <a:pt x="784" y="617"/>
                  </a:cubicBezTo>
                  <a:cubicBezTo>
                    <a:pt x="574" y="617"/>
                    <a:pt x="574" y="617"/>
                    <a:pt x="574" y="617"/>
                  </a:cubicBezTo>
                  <a:cubicBezTo>
                    <a:pt x="574" y="452"/>
                    <a:pt x="574" y="452"/>
                    <a:pt x="574" y="452"/>
                  </a:cubicBezTo>
                  <a:cubicBezTo>
                    <a:pt x="966" y="452"/>
                    <a:pt x="966" y="452"/>
                    <a:pt x="966" y="452"/>
                  </a:cubicBezTo>
                  <a:lnTo>
                    <a:pt x="966" y="976"/>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solidFill>
                  <a:srgbClr val="000000"/>
                </a:solidFill>
              </a:endParaRPr>
            </a:p>
          </p:txBody>
        </p:sp>
        <p:sp>
          <p:nvSpPr>
            <p:cNvPr id="14" name="Freeform 11"/>
            <p:cNvSpPr>
              <a:spLocks noSelect="1"/>
            </p:cNvSpPr>
            <p:nvPr/>
          </p:nvSpPr>
          <p:spPr bwMode="black">
            <a:xfrm>
              <a:off x="1284288" y="260351"/>
              <a:ext cx="157163" cy="163513"/>
            </a:xfrm>
            <a:custGeom>
              <a:avLst/>
              <a:gdLst/>
              <a:ahLst/>
              <a:cxnLst>
                <a:cxn ang="0">
                  <a:pos x="174" y="426"/>
                </a:cxn>
                <a:cxn ang="0">
                  <a:pos x="361" y="591"/>
                </a:cxn>
                <a:cxn ang="0">
                  <a:pos x="547" y="497"/>
                </a:cxn>
                <a:cxn ang="0">
                  <a:pos x="672" y="591"/>
                </a:cxn>
                <a:cxn ang="0">
                  <a:pos x="378" y="730"/>
                </a:cxn>
                <a:cxn ang="0">
                  <a:pos x="0" y="365"/>
                </a:cxn>
                <a:cxn ang="0">
                  <a:pos x="378" y="0"/>
                </a:cxn>
                <a:cxn ang="0">
                  <a:pos x="704" y="378"/>
                </a:cxn>
                <a:cxn ang="0">
                  <a:pos x="704" y="426"/>
                </a:cxn>
                <a:cxn ang="0">
                  <a:pos x="174" y="426"/>
                </a:cxn>
                <a:cxn ang="0">
                  <a:pos x="530" y="295"/>
                </a:cxn>
                <a:cxn ang="0">
                  <a:pos x="353" y="130"/>
                </a:cxn>
                <a:cxn ang="0">
                  <a:pos x="174" y="295"/>
                </a:cxn>
                <a:cxn ang="0">
                  <a:pos x="530" y="295"/>
                </a:cxn>
              </a:cxnLst>
              <a:rect l="0" t="0" r="r" b="b"/>
              <a:pathLst>
                <a:path w="704" h="730">
                  <a:moveTo>
                    <a:pt x="174" y="426"/>
                  </a:moveTo>
                  <a:cubicBezTo>
                    <a:pt x="185" y="528"/>
                    <a:pt x="263" y="591"/>
                    <a:pt x="361" y="591"/>
                  </a:cubicBezTo>
                  <a:cubicBezTo>
                    <a:pt x="447" y="591"/>
                    <a:pt x="504" y="550"/>
                    <a:pt x="547" y="497"/>
                  </a:cubicBezTo>
                  <a:cubicBezTo>
                    <a:pt x="672" y="591"/>
                    <a:pt x="672" y="591"/>
                    <a:pt x="672" y="591"/>
                  </a:cubicBezTo>
                  <a:cubicBezTo>
                    <a:pt x="591" y="691"/>
                    <a:pt x="488" y="730"/>
                    <a:pt x="378" y="730"/>
                  </a:cubicBezTo>
                  <a:cubicBezTo>
                    <a:pt x="168" y="730"/>
                    <a:pt x="0" y="583"/>
                    <a:pt x="0" y="365"/>
                  </a:cubicBezTo>
                  <a:cubicBezTo>
                    <a:pt x="0" y="146"/>
                    <a:pt x="168" y="0"/>
                    <a:pt x="378" y="0"/>
                  </a:cubicBezTo>
                  <a:cubicBezTo>
                    <a:pt x="572" y="0"/>
                    <a:pt x="704" y="136"/>
                    <a:pt x="704" y="378"/>
                  </a:cubicBezTo>
                  <a:cubicBezTo>
                    <a:pt x="704" y="426"/>
                    <a:pt x="704" y="426"/>
                    <a:pt x="704" y="426"/>
                  </a:cubicBezTo>
                  <a:lnTo>
                    <a:pt x="174" y="426"/>
                  </a:lnTo>
                  <a:close/>
                  <a:moveTo>
                    <a:pt x="530" y="295"/>
                  </a:moveTo>
                  <a:cubicBezTo>
                    <a:pt x="529" y="194"/>
                    <a:pt x="462" y="130"/>
                    <a:pt x="353" y="130"/>
                  </a:cubicBezTo>
                  <a:cubicBezTo>
                    <a:pt x="250" y="130"/>
                    <a:pt x="187" y="195"/>
                    <a:pt x="174" y="295"/>
                  </a:cubicBezTo>
                  <a:lnTo>
                    <a:pt x="530" y="295"/>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solidFill>
                  <a:srgbClr val="000000"/>
                </a:solidFill>
              </a:endParaRPr>
            </a:p>
          </p:txBody>
        </p:sp>
        <p:sp>
          <p:nvSpPr>
            <p:cNvPr id="15" name="Freeform 12"/>
            <p:cNvSpPr>
              <a:spLocks noSelect="1"/>
            </p:cNvSpPr>
            <p:nvPr/>
          </p:nvSpPr>
          <p:spPr bwMode="black">
            <a:xfrm>
              <a:off x="1476375" y="260351"/>
              <a:ext cx="239713" cy="158750"/>
            </a:xfrm>
            <a:custGeom>
              <a:avLst/>
              <a:gdLst/>
              <a:ahLst/>
              <a:cxnLst>
                <a:cxn ang="0">
                  <a:pos x="0" y="17"/>
                </a:cxn>
                <a:cxn ang="0">
                  <a:pos x="165" y="17"/>
                </a:cxn>
                <a:cxn ang="0">
                  <a:pos x="165" y="126"/>
                </a:cxn>
                <a:cxn ang="0">
                  <a:pos x="168" y="126"/>
                </a:cxn>
                <a:cxn ang="0">
                  <a:pos x="381" y="0"/>
                </a:cxn>
                <a:cxn ang="0">
                  <a:pos x="598" y="129"/>
                </a:cxn>
                <a:cxn ang="0">
                  <a:pos x="827" y="0"/>
                </a:cxn>
                <a:cxn ang="0">
                  <a:pos x="1078" y="298"/>
                </a:cxn>
                <a:cxn ang="0">
                  <a:pos x="1078" y="712"/>
                </a:cxn>
                <a:cxn ang="0">
                  <a:pos x="904" y="712"/>
                </a:cxn>
                <a:cxn ang="0">
                  <a:pos x="904" y="318"/>
                </a:cxn>
                <a:cxn ang="0">
                  <a:pos x="775" y="156"/>
                </a:cxn>
                <a:cxn ang="0">
                  <a:pos x="626" y="336"/>
                </a:cxn>
                <a:cxn ang="0">
                  <a:pos x="626" y="712"/>
                </a:cxn>
                <a:cxn ang="0">
                  <a:pos x="452" y="712"/>
                </a:cxn>
                <a:cxn ang="0">
                  <a:pos x="452" y="298"/>
                </a:cxn>
                <a:cxn ang="0">
                  <a:pos x="333" y="156"/>
                </a:cxn>
                <a:cxn ang="0">
                  <a:pos x="174" y="333"/>
                </a:cxn>
                <a:cxn ang="0">
                  <a:pos x="174" y="712"/>
                </a:cxn>
                <a:cxn ang="0">
                  <a:pos x="0" y="712"/>
                </a:cxn>
                <a:cxn ang="0">
                  <a:pos x="0" y="17"/>
                </a:cxn>
              </a:cxnLst>
              <a:rect l="0" t="0" r="r" b="b"/>
              <a:pathLst>
                <a:path w="1078" h="712">
                  <a:moveTo>
                    <a:pt x="0" y="17"/>
                  </a:moveTo>
                  <a:cubicBezTo>
                    <a:pt x="165" y="17"/>
                    <a:pt x="165" y="17"/>
                    <a:pt x="165" y="17"/>
                  </a:cubicBezTo>
                  <a:cubicBezTo>
                    <a:pt x="165" y="126"/>
                    <a:pt x="165" y="126"/>
                    <a:pt x="165" y="126"/>
                  </a:cubicBezTo>
                  <a:cubicBezTo>
                    <a:pt x="168" y="126"/>
                    <a:pt x="168" y="126"/>
                    <a:pt x="168" y="126"/>
                  </a:cubicBezTo>
                  <a:cubicBezTo>
                    <a:pt x="198" y="61"/>
                    <a:pt x="265" y="0"/>
                    <a:pt x="381" y="0"/>
                  </a:cubicBezTo>
                  <a:cubicBezTo>
                    <a:pt x="488" y="0"/>
                    <a:pt x="562" y="42"/>
                    <a:pt x="598" y="129"/>
                  </a:cubicBezTo>
                  <a:cubicBezTo>
                    <a:pt x="649" y="40"/>
                    <a:pt x="723" y="0"/>
                    <a:pt x="827" y="0"/>
                  </a:cubicBezTo>
                  <a:cubicBezTo>
                    <a:pt x="1013" y="0"/>
                    <a:pt x="1078" y="132"/>
                    <a:pt x="1078" y="298"/>
                  </a:cubicBezTo>
                  <a:cubicBezTo>
                    <a:pt x="1078" y="712"/>
                    <a:pt x="1078" y="712"/>
                    <a:pt x="1078" y="712"/>
                  </a:cubicBezTo>
                  <a:cubicBezTo>
                    <a:pt x="904" y="712"/>
                    <a:pt x="904" y="712"/>
                    <a:pt x="904" y="712"/>
                  </a:cubicBezTo>
                  <a:cubicBezTo>
                    <a:pt x="904" y="318"/>
                    <a:pt x="904" y="318"/>
                    <a:pt x="904" y="318"/>
                  </a:cubicBezTo>
                  <a:cubicBezTo>
                    <a:pt x="904" y="231"/>
                    <a:pt x="878" y="156"/>
                    <a:pt x="775" y="156"/>
                  </a:cubicBezTo>
                  <a:cubicBezTo>
                    <a:pt x="666" y="156"/>
                    <a:pt x="626" y="246"/>
                    <a:pt x="626" y="336"/>
                  </a:cubicBezTo>
                  <a:cubicBezTo>
                    <a:pt x="626" y="712"/>
                    <a:pt x="626" y="712"/>
                    <a:pt x="626" y="712"/>
                  </a:cubicBezTo>
                  <a:cubicBezTo>
                    <a:pt x="452" y="712"/>
                    <a:pt x="452" y="712"/>
                    <a:pt x="452" y="712"/>
                  </a:cubicBezTo>
                  <a:cubicBezTo>
                    <a:pt x="452" y="298"/>
                    <a:pt x="452" y="298"/>
                    <a:pt x="452" y="298"/>
                  </a:cubicBezTo>
                  <a:cubicBezTo>
                    <a:pt x="452" y="213"/>
                    <a:pt x="417" y="156"/>
                    <a:pt x="333" y="156"/>
                  </a:cubicBezTo>
                  <a:cubicBezTo>
                    <a:pt x="219" y="156"/>
                    <a:pt x="174" y="240"/>
                    <a:pt x="174" y="333"/>
                  </a:cubicBezTo>
                  <a:cubicBezTo>
                    <a:pt x="174" y="712"/>
                    <a:pt x="174" y="712"/>
                    <a:pt x="174" y="712"/>
                  </a:cubicBezTo>
                  <a:cubicBezTo>
                    <a:pt x="0" y="712"/>
                    <a:pt x="0" y="712"/>
                    <a:pt x="0" y="712"/>
                  </a:cubicBezTo>
                  <a:lnTo>
                    <a:pt x="0" y="17"/>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solidFill>
                  <a:srgbClr val="000000"/>
                </a:solidFill>
              </a:endParaRPr>
            </a:p>
          </p:txBody>
        </p:sp>
        <p:sp>
          <p:nvSpPr>
            <p:cNvPr id="16" name="Freeform 13"/>
            <p:cNvSpPr>
              <a:spLocks noSelect="1"/>
            </p:cNvSpPr>
            <p:nvPr/>
          </p:nvSpPr>
          <p:spPr bwMode="black">
            <a:xfrm>
              <a:off x="1751013" y="260351"/>
              <a:ext cx="157163" cy="163513"/>
            </a:xfrm>
            <a:custGeom>
              <a:avLst/>
              <a:gdLst/>
              <a:ahLst/>
              <a:cxnLst>
                <a:cxn ang="0">
                  <a:pos x="174" y="426"/>
                </a:cxn>
                <a:cxn ang="0">
                  <a:pos x="361" y="591"/>
                </a:cxn>
                <a:cxn ang="0">
                  <a:pos x="548" y="497"/>
                </a:cxn>
                <a:cxn ang="0">
                  <a:pos x="672" y="591"/>
                </a:cxn>
                <a:cxn ang="0">
                  <a:pos x="378" y="730"/>
                </a:cxn>
                <a:cxn ang="0">
                  <a:pos x="0" y="365"/>
                </a:cxn>
                <a:cxn ang="0">
                  <a:pos x="378" y="0"/>
                </a:cxn>
                <a:cxn ang="0">
                  <a:pos x="704" y="378"/>
                </a:cxn>
                <a:cxn ang="0">
                  <a:pos x="704" y="426"/>
                </a:cxn>
                <a:cxn ang="0">
                  <a:pos x="174" y="426"/>
                </a:cxn>
                <a:cxn ang="0">
                  <a:pos x="530" y="295"/>
                </a:cxn>
                <a:cxn ang="0">
                  <a:pos x="354" y="130"/>
                </a:cxn>
                <a:cxn ang="0">
                  <a:pos x="174" y="295"/>
                </a:cxn>
                <a:cxn ang="0">
                  <a:pos x="530" y="295"/>
                </a:cxn>
              </a:cxnLst>
              <a:rect l="0" t="0" r="r" b="b"/>
              <a:pathLst>
                <a:path w="704" h="730">
                  <a:moveTo>
                    <a:pt x="174" y="426"/>
                  </a:moveTo>
                  <a:cubicBezTo>
                    <a:pt x="185" y="528"/>
                    <a:pt x="264" y="591"/>
                    <a:pt x="361" y="591"/>
                  </a:cubicBezTo>
                  <a:cubicBezTo>
                    <a:pt x="448" y="591"/>
                    <a:pt x="504" y="550"/>
                    <a:pt x="548" y="497"/>
                  </a:cubicBezTo>
                  <a:cubicBezTo>
                    <a:pt x="672" y="591"/>
                    <a:pt x="672" y="591"/>
                    <a:pt x="672" y="591"/>
                  </a:cubicBezTo>
                  <a:cubicBezTo>
                    <a:pt x="591" y="691"/>
                    <a:pt x="488" y="730"/>
                    <a:pt x="378" y="730"/>
                  </a:cubicBezTo>
                  <a:cubicBezTo>
                    <a:pt x="168" y="730"/>
                    <a:pt x="0" y="583"/>
                    <a:pt x="0" y="365"/>
                  </a:cubicBezTo>
                  <a:cubicBezTo>
                    <a:pt x="0" y="146"/>
                    <a:pt x="168" y="0"/>
                    <a:pt x="378" y="0"/>
                  </a:cubicBezTo>
                  <a:cubicBezTo>
                    <a:pt x="572" y="0"/>
                    <a:pt x="704" y="136"/>
                    <a:pt x="704" y="378"/>
                  </a:cubicBezTo>
                  <a:cubicBezTo>
                    <a:pt x="704" y="426"/>
                    <a:pt x="704" y="426"/>
                    <a:pt x="704" y="426"/>
                  </a:cubicBezTo>
                  <a:lnTo>
                    <a:pt x="174" y="426"/>
                  </a:lnTo>
                  <a:close/>
                  <a:moveTo>
                    <a:pt x="530" y="295"/>
                  </a:moveTo>
                  <a:cubicBezTo>
                    <a:pt x="529" y="194"/>
                    <a:pt x="462" y="130"/>
                    <a:pt x="354" y="130"/>
                  </a:cubicBezTo>
                  <a:cubicBezTo>
                    <a:pt x="251" y="130"/>
                    <a:pt x="187" y="195"/>
                    <a:pt x="174" y="295"/>
                  </a:cubicBezTo>
                  <a:lnTo>
                    <a:pt x="530" y="295"/>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solidFill>
                  <a:srgbClr val="000000"/>
                </a:solidFill>
              </a:endParaRPr>
            </a:p>
          </p:txBody>
        </p:sp>
        <p:sp>
          <p:nvSpPr>
            <p:cNvPr id="17" name="Freeform 14"/>
            <p:cNvSpPr>
              <a:spLocks noSelect="1"/>
            </p:cNvSpPr>
            <p:nvPr/>
          </p:nvSpPr>
          <p:spPr bwMode="black">
            <a:xfrm>
              <a:off x="1936750" y="260351"/>
              <a:ext cx="157163" cy="163513"/>
            </a:xfrm>
            <a:custGeom>
              <a:avLst/>
              <a:gdLst/>
              <a:ahLst/>
              <a:cxnLst>
                <a:cxn ang="0">
                  <a:pos x="174" y="426"/>
                </a:cxn>
                <a:cxn ang="0">
                  <a:pos x="360" y="591"/>
                </a:cxn>
                <a:cxn ang="0">
                  <a:pos x="547" y="497"/>
                </a:cxn>
                <a:cxn ang="0">
                  <a:pos x="672" y="591"/>
                </a:cxn>
                <a:cxn ang="0">
                  <a:pos x="378" y="730"/>
                </a:cxn>
                <a:cxn ang="0">
                  <a:pos x="0" y="365"/>
                </a:cxn>
                <a:cxn ang="0">
                  <a:pos x="378" y="0"/>
                </a:cxn>
                <a:cxn ang="0">
                  <a:pos x="704" y="378"/>
                </a:cxn>
                <a:cxn ang="0">
                  <a:pos x="704" y="426"/>
                </a:cxn>
                <a:cxn ang="0">
                  <a:pos x="174" y="426"/>
                </a:cxn>
                <a:cxn ang="0">
                  <a:pos x="530" y="295"/>
                </a:cxn>
                <a:cxn ang="0">
                  <a:pos x="353" y="130"/>
                </a:cxn>
                <a:cxn ang="0">
                  <a:pos x="174" y="295"/>
                </a:cxn>
                <a:cxn ang="0">
                  <a:pos x="530" y="295"/>
                </a:cxn>
              </a:cxnLst>
              <a:rect l="0" t="0" r="r" b="b"/>
              <a:pathLst>
                <a:path w="704" h="730">
                  <a:moveTo>
                    <a:pt x="174" y="426"/>
                  </a:moveTo>
                  <a:cubicBezTo>
                    <a:pt x="185" y="528"/>
                    <a:pt x="263" y="591"/>
                    <a:pt x="360" y="591"/>
                  </a:cubicBezTo>
                  <a:cubicBezTo>
                    <a:pt x="447" y="591"/>
                    <a:pt x="504" y="550"/>
                    <a:pt x="547" y="497"/>
                  </a:cubicBezTo>
                  <a:cubicBezTo>
                    <a:pt x="672" y="591"/>
                    <a:pt x="672" y="591"/>
                    <a:pt x="672" y="591"/>
                  </a:cubicBezTo>
                  <a:cubicBezTo>
                    <a:pt x="591" y="691"/>
                    <a:pt x="488" y="730"/>
                    <a:pt x="378" y="730"/>
                  </a:cubicBezTo>
                  <a:cubicBezTo>
                    <a:pt x="168" y="730"/>
                    <a:pt x="0" y="583"/>
                    <a:pt x="0" y="365"/>
                  </a:cubicBezTo>
                  <a:cubicBezTo>
                    <a:pt x="0" y="146"/>
                    <a:pt x="168" y="0"/>
                    <a:pt x="378" y="0"/>
                  </a:cubicBezTo>
                  <a:cubicBezTo>
                    <a:pt x="572" y="0"/>
                    <a:pt x="704" y="136"/>
                    <a:pt x="704" y="378"/>
                  </a:cubicBezTo>
                  <a:cubicBezTo>
                    <a:pt x="704" y="426"/>
                    <a:pt x="704" y="426"/>
                    <a:pt x="704" y="426"/>
                  </a:cubicBezTo>
                  <a:lnTo>
                    <a:pt x="174" y="426"/>
                  </a:lnTo>
                  <a:close/>
                  <a:moveTo>
                    <a:pt x="530" y="295"/>
                  </a:moveTo>
                  <a:cubicBezTo>
                    <a:pt x="528" y="194"/>
                    <a:pt x="462" y="130"/>
                    <a:pt x="353" y="130"/>
                  </a:cubicBezTo>
                  <a:cubicBezTo>
                    <a:pt x="250" y="130"/>
                    <a:pt x="187" y="195"/>
                    <a:pt x="174" y="295"/>
                  </a:cubicBezTo>
                  <a:lnTo>
                    <a:pt x="530" y="295"/>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solidFill>
                  <a:srgbClr val="000000"/>
                </a:solidFill>
              </a:endParaRPr>
            </a:p>
          </p:txBody>
        </p:sp>
        <p:sp>
          <p:nvSpPr>
            <p:cNvPr id="18" name="Freeform 15"/>
            <p:cNvSpPr>
              <a:spLocks noSelect="1"/>
            </p:cNvSpPr>
            <p:nvPr/>
          </p:nvSpPr>
          <p:spPr bwMode="black">
            <a:xfrm>
              <a:off x="2128838" y="260351"/>
              <a:ext cx="142875" cy="158750"/>
            </a:xfrm>
            <a:custGeom>
              <a:avLst/>
              <a:gdLst/>
              <a:ahLst/>
              <a:cxnLst>
                <a:cxn ang="0">
                  <a:pos x="0" y="17"/>
                </a:cxn>
                <a:cxn ang="0">
                  <a:pos x="165" y="17"/>
                </a:cxn>
                <a:cxn ang="0">
                  <a:pos x="165" y="129"/>
                </a:cxn>
                <a:cxn ang="0">
                  <a:pos x="168" y="129"/>
                </a:cxn>
                <a:cxn ang="0">
                  <a:pos x="381" y="0"/>
                </a:cxn>
                <a:cxn ang="0">
                  <a:pos x="635" y="273"/>
                </a:cxn>
                <a:cxn ang="0">
                  <a:pos x="635" y="712"/>
                </a:cxn>
                <a:cxn ang="0">
                  <a:pos x="461" y="712"/>
                </a:cxn>
                <a:cxn ang="0">
                  <a:pos x="461" y="360"/>
                </a:cxn>
                <a:cxn ang="0">
                  <a:pos x="333" y="156"/>
                </a:cxn>
                <a:cxn ang="0">
                  <a:pos x="174" y="333"/>
                </a:cxn>
                <a:cxn ang="0">
                  <a:pos x="174" y="712"/>
                </a:cxn>
                <a:cxn ang="0">
                  <a:pos x="0" y="712"/>
                </a:cxn>
                <a:cxn ang="0">
                  <a:pos x="0" y="17"/>
                </a:cxn>
              </a:cxnLst>
              <a:rect l="0" t="0" r="r" b="b"/>
              <a:pathLst>
                <a:path w="635" h="712">
                  <a:moveTo>
                    <a:pt x="0" y="17"/>
                  </a:moveTo>
                  <a:cubicBezTo>
                    <a:pt x="165" y="17"/>
                    <a:pt x="165" y="17"/>
                    <a:pt x="165" y="17"/>
                  </a:cubicBezTo>
                  <a:cubicBezTo>
                    <a:pt x="165" y="129"/>
                    <a:pt x="165" y="129"/>
                    <a:pt x="165" y="129"/>
                  </a:cubicBezTo>
                  <a:cubicBezTo>
                    <a:pt x="168" y="129"/>
                    <a:pt x="168" y="129"/>
                    <a:pt x="168" y="129"/>
                  </a:cubicBezTo>
                  <a:cubicBezTo>
                    <a:pt x="200" y="59"/>
                    <a:pt x="265" y="0"/>
                    <a:pt x="381" y="0"/>
                  </a:cubicBezTo>
                  <a:cubicBezTo>
                    <a:pt x="568" y="0"/>
                    <a:pt x="635" y="132"/>
                    <a:pt x="635" y="273"/>
                  </a:cubicBezTo>
                  <a:cubicBezTo>
                    <a:pt x="635" y="712"/>
                    <a:pt x="635" y="712"/>
                    <a:pt x="635" y="712"/>
                  </a:cubicBezTo>
                  <a:cubicBezTo>
                    <a:pt x="461" y="712"/>
                    <a:pt x="461" y="712"/>
                    <a:pt x="461" y="712"/>
                  </a:cubicBezTo>
                  <a:cubicBezTo>
                    <a:pt x="461" y="360"/>
                    <a:pt x="461" y="360"/>
                    <a:pt x="461" y="360"/>
                  </a:cubicBezTo>
                  <a:cubicBezTo>
                    <a:pt x="461" y="284"/>
                    <a:pt x="455" y="156"/>
                    <a:pt x="333" y="156"/>
                  </a:cubicBezTo>
                  <a:cubicBezTo>
                    <a:pt x="219" y="156"/>
                    <a:pt x="174" y="240"/>
                    <a:pt x="174" y="333"/>
                  </a:cubicBezTo>
                  <a:cubicBezTo>
                    <a:pt x="174" y="712"/>
                    <a:pt x="174" y="712"/>
                    <a:pt x="174" y="712"/>
                  </a:cubicBezTo>
                  <a:cubicBezTo>
                    <a:pt x="0" y="712"/>
                    <a:pt x="0" y="712"/>
                    <a:pt x="0" y="712"/>
                  </a:cubicBezTo>
                  <a:lnTo>
                    <a:pt x="0" y="17"/>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solidFill>
                  <a:srgbClr val="000000"/>
                </a:solidFill>
              </a:endParaRPr>
            </a:p>
          </p:txBody>
        </p:sp>
        <p:sp>
          <p:nvSpPr>
            <p:cNvPr id="19" name="Freeform 16"/>
            <p:cNvSpPr>
              <a:spLocks noSelect="1"/>
            </p:cNvSpPr>
            <p:nvPr/>
          </p:nvSpPr>
          <p:spPr bwMode="black">
            <a:xfrm>
              <a:off x="2297113" y="219076"/>
              <a:ext cx="112713" cy="204788"/>
            </a:xfrm>
            <a:custGeom>
              <a:avLst/>
              <a:gdLst/>
              <a:ahLst/>
              <a:cxnLst>
                <a:cxn ang="0">
                  <a:pos x="0" y="349"/>
                </a:cxn>
                <a:cxn ang="0">
                  <a:pos x="0" y="201"/>
                </a:cxn>
                <a:cxn ang="0">
                  <a:pos x="143" y="201"/>
                </a:cxn>
                <a:cxn ang="0">
                  <a:pos x="143" y="0"/>
                </a:cxn>
                <a:cxn ang="0">
                  <a:pos x="317" y="0"/>
                </a:cxn>
                <a:cxn ang="0">
                  <a:pos x="317" y="201"/>
                </a:cxn>
                <a:cxn ang="0">
                  <a:pos x="508" y="201"/>
                </a:cxn>
                <a:cxn ang="0">
                  <a:pos x="508" y="349"/>
                </a:cxn>
                <a:cxn ang="0">
                  <a:pos x="317" y="349"/>
                </a:cxn>
                <a:cxn ang="0">
                  <a:pos x="317" y="653"/>
                </a:cxn>
                <a:cxn ang="0">
                  <a:pos x="414" y="766"/>
                </a:cxn>
                <a:cxn ang="0">
                  <a:pos x="508" y="744"/>
                </a:cxn>
                <a:cxn ang="0">
                  <a:pos x="508" y="891"/>
                </a:cxn>
                <a:cxn ang="0">
                  <a:pos x="371" y="914"/>
                </a:cxn>
                <a:cxn ang="0">
                  <a:pos x="143" y="668"/>
                </a:cxn>
                <a:cxn ang="0">
                  <a:pos x="143" y="349"/>
                </a:cxn>
                <a:cxn ang="0">
                  <a:pos x="0" y="349"/>
                </a:cxn>
              </a:cxnLst>
              <a:rect l="0" t="0" r="r" b="b"/>
              <a:pathLst>
                <a:path w="508" h="914">
                  <a:moveTo>
                    <a:pt x="0" y="349"/>
                  </a:moveTo>
                  <a:cubicBezTo>
                    <a:pt x="0" y="201"/>
                    <a:pt x="0" y="201"/>
                    <a:pt x="0" y="201"/>
                  </a:cubicBezTo>
                  <a:cubicBezTo>
                    <a:pt x="143" y="201"/>
                    <a:pt x="143" y="201"/>
                    <a:pt x="143" y="201"/>
                  </a:cubicBezTo>
                  <a:cubicBezTo>
                    <a:pt x="143" y="0"/>
                    <a:pt x="143" y="0"/>
                    <a:pt x="143" y="0"/>
                  </a:cubicBezTo>
                  <a:cubicBezTo>
                    <a:pt x="317" y="0"/>
                    <a:pt x="317" y="0"/>
                    <a:pt x="317" y="0"/>
                  </a:cubicBezTo>
                  <a:cubicBezTo>
                    <a:pt x="317" y="201"/>
                    <a:pt x="317" y="201"/>
                    <a:pt x="317" y="201"/>
                  </a:cubicBezTo>
                  <a:cubicBezTo>
                    <a:pt x="508" y="201"/>
                    <a:pt x="508" y="201"/>
                    <a:pt x="508" y="201"/>
                  </a:cubicBezTo>
                  <a:cubicBezTo>
                    <a:pt x="508" y="349"/>
                    <a:pt x="508" y="349"/>
                    <a:pt x="508" y="349"/>
                  </a:cubicBezTo>
                  <a:cubicBezTo>
                    <a:pt x="317" y="349"/>
                    <a:pt x="317" y="349"/>
                    <a:pt x="317" y="349"/>
                  </a:cubicBezTo>
                  <a:cubicBezTo>
                    <a:pt x="317" y="653"/>
                    <a:pt x="317" y="653"/>
                    <a:pt x="317" y="653"/>
                  </a:cubicBezTo>
                  <a:cubicBezTo>
                    <a:pt x="317" y="723"/>
                    <a:pt x="337" y="766"/>
                    <a:pt x="414" y="766"/>
                  </a:cubicBezTo>
                  <a:cubicBezTo>
                    <a:pt x="444" y="766"/>
                    <a:pt x="486" y="760"/>
                    <a:pt x="508" y="744"/>
                  </a:cubicBezTo>
                  <a:cubicBezTo>
                    <a:pt x="508" y="891"/>
                    <a:pt x="508" y="891"/>
                    <a:pt x="508" y="891"/>
                  </a:cubicBezTo>
                  <a:cubicBezTo>
                    <a:pt x="472" y="908"/>
                    <a:pt x="411" y="914"/>
                    <a:pt x="371" y="914"/>
                  </a:cubicBezTo>
                  <a:cubicBezTo>
                    <a:pt x="186" y="914"/>
                    <a:pt x="143" y="831"/>
                    <a:pt x="143" y="668"/>
                  </a:cubicBezTo>
                  <a:cubicBezTo>
                    <a:pt x="143" y="349"/>
                    <a:pt x="143" y="349"/>
                    <a:pt x="143" y="349"/>
                  </a:cubicBezTo>
                  <a:lnTo>
                    <a:pt x="0" y="349"/>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solidFill>
                  <a:srgbClr val="000000"/>
                </a:solidFill>
              </a:endParaRPr>
            </a:p>
          </p:txBody>
        </p:sp>
        <p:sp>
          <p:nvSpPr>
            <p:cNvPr id="20" name="Freeform 17"/>
            <p:cNvSpPr>
              <a:spLocks noSelect="1"/>
            </p:cNvSpPr>
            <p:nvPr/>
          </p:nvSpPr>
          <p:spPr bwMode="black">
            <a:xfrm>
              <a:off x="2433638" y="260351"/>
              <a:ext cx="157163" cy="163513"/>
            </a:xfrm>
            <a:custGeom>
              <a:avLst/>
              <a:gdLst/>
              <a:ahLst/>
              <a:cxnLst>
                <a:cxn ang="0">
                  <a:pos x="173" y="426"/>
                </a:cxn>
                <a:cxn ang="0">
                  <a:pos x="360" y="591"/>
                </a:cxn>
                <a:cxn ang="0">
                  <a:pos x="547" y="497"/>
                </a:cxn>
                <a:cxn ang="0">
                  <a:pos x="672" y="591"/>
                </a:cxn>
                <a:cxn ang="0">
                  <a:pos x="378" y="730"/>
                </a:cxn>
                <a:cxn ang="0">
                  <a:pos x="0" y="365"/>
                </a:cxn>
                <a:cxn ang="0">
                  <a:pos x="378" y="0"/>
                </a:cxn>
                <a:cxn ang="0">
                  <a:pos x="704" y="378"/>
                </a:cxn>
                <a:cxn ang="0">
                  <a:pos x="704" y="426"/>
                </a:cxn>
                <a:cxn ang="0">
                  <a:pos x="173" y="426"/>
                </a:cxn>
                <a:cxn ang="0">
                  <a:pos x="530" y="295"/>
                </a:cxn>
                <a:cxn ang="0">
                  <a:pos x="353" y="130"/>
                </a:cxn>
                <a:cxn ang="0">
                  <a:pos x="173" y="295"/>
                </a:cxn>
                <a:cxn ang="0">
                  <a:pos x="530" y="295"/>
                </a:cxn>
              </a:cxnLst>
              <a:rect l="0" t="0" r="r" b="b"/>
              <a:pathLst>
                <a:path w="704" h="730">
                  <a:moveTo>
                    <a:pt x="173" y="426"/>
                  </a:moveTo>
                  <a:cubicBezTo>
                    <a:pt x="185" y="528"/>
                    <a:pt x="263" y="591"/>
                    <a:pt x="360" y="591"/>
                  </a:cubicBezTo>
                  <a:cubicBezTo>
                    <a:pt x="447" y="591"/>
                    <a:pt x="504" y="550"/>
                    <a:pt x="547" y="497"/>
                  </a:cubicBezTo>
                  <a:cubicBezTo>
                    <a:pt x="672" y="591"/>
                    <a:pt x="672" y="591"/>
                    <a:pt x="672" y="591"/>
                  </a:cubicBezTo>
                  <a:cubicBezTo>
                    <a:pt x="591" y="691"/>
                    <a:pt x="488" y="730"/>
                    <a:pt x="378" y="730"/>
                  </a:cubicBezTo>
                  <a:cubicBezTo>
                    <a:pt x="168" y="730"/>
                    <a:pt x="0" y="583"/>
                    <a:pt x="0" y="365"/>
                  </a:cubicBezTo>
                  <a:cubicBezTo>
                    <a:pt x="0" y="146"/>
                    <a:pt x="168" y="0"/>
                    <a:pt x="378" y="0"/>
                  </a:cubicBezTo>
                  <a:cubicBezTo>
                    <a:pt x="572" y="0"/>
                    <a:pt x="704" y="136"/>
                    <a:pt x="704" y="378"/>
                  </a:cubicBezTo>
                  <a:cubicBezTo>
                    <a:pt x="704" y="426"/>
                    <a:pt x="704" y="426"/>
                    <a:pt x="704" y="426"/>
                  </a:cubicBezTo>
                  <a:lnTo>
                    <a:pt x="173" y="426"/>
                  </a:lnTo>
                  <a:close/>
                  <a:moveTo>
                    <a:pt x="530" y="295"/>
                  </a:moveTo>
                  <a:cubicBezTo>
                    <a:pt x="528" y="194"/>
                    <a:pt x="462" y="130"/>
                    <a:pt x="353" y="130"/>
                  </a:cubicBezTo>
                  <a:cubicBezTo>
                    <a:pt x="250" y="130"/>
                    <a:pt x="186" y="195"/>
                    <a:pt x="173" y="295"/>
                  </a:cubicBezTo>
                  <a:lnTo>
                    <a:pt x="530" y="295"/>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solidFill>
                  <a:srgbClr val="000000"/>
                </a:solidFill>
              </a:endParaRPr>
            </a:p>
          </p:txBody>
        </p:sp>
        <p:sp>
          <p:nvSpPr>
            <p:cNvPr id="21" name="Freeform 18"/>
            <p:cNvSpPr>
              <a:spLocks noSelect="1"/>
            </p:cNvSpPr>
            <p:nvPr/>
          </p:nvSpPr>
          <p:spPr bwMode="black">
            <a:xfrm>
              <a:off x="1017588" y="530226"/>
              <a:ext cx="233363" cy="230188"/>
            </a:xfrm>
            <a:custGeom>
              <a:avLst/>
              <a:gdLst/>
              <a:ahLst/>
              <a:cxnLst>
                <a:cxn ang="0">
                  <a:pos x="63" y="0"/>
                </a:cxn>
                <a:cxn ang="0">
                  <a:pos x="85" y="0"/>
                </a:cxn>
                <a:cxn ang="0">
                  <a:pos x="147" y="145"/>
                </a:cxn>
                <a:cxn ang="0">
                  <a:pos x="118" y="145"/>
                </a:cxn>
                <a:cxn ang="0">
                  <a:pos x="105" y="112"/>
                </a:cxn>
                <a:cxn ang="0">
                  <a:pos x="42" y="112"/>
                </a:cxn>
                <a:cxn ang="0">
                  <a:pos x="29" y="145"/>
                </a:cxn>
                <a:cxn ang="0">
                  <a:pos x="0" y="145"/>
                </a:cxn>
                <a:cxn ang="0">
                  <a:pos x="63" y="0"/>
                </a:cxn>
                <a:cxn ang="0">
                  <a:pos x="96" y="90"/>
                </a:cxn>
                <a:cxn ang="0">
                  <a:pos x="74" y="31"/>
                </a:cxn>
                <a:cxn ang="0">
                  <a:pos x="51" y="90"/>
                </a:cxn>
                <a:cxn ang="0">
                  <a:pos x="96" y="90"/>
                </a:cxn>
              </a:cxnLst>
              <a:rect l="0" t="0" r="r" b="b"/>
              <a:pathLst>
                <a:path w="147" h="145">
                  <a:moveTo>
                    <a:pt x="63" y="0"/>
                  </a:moveTo>
                  <a:lnTo>
                    <a:pt x="85" y="0"/>
                  </a:lnTo>
                  <a:lnTo>
                    <a:pt x="147" y="145"/>
                  </a:lnTo>
                  <a:lnTo>
                    <a:pt x="118" y="145"/>
                  </a:lnTo>
                  <a:lnTo>
                    <a:pt x="105" y="112"/>
                  </a:lnTo>
                  <a:lnTo>
                    <a:pt x="42" y="112"/>
                  </a:lnTo>
                  <a:lnTo>
                    <a:pt x="29" y="145"/>
                  </a:lnTo>
                  <a:lnTo>
                    <a:pt x="0" y="145"/>
                  </a:lnTo>
                  <a:lnTo>
                    <a:pt x="63" y="0"/>
                  </a:lnTo>
                  <a:close/>
                  <a:moveTo>
                    <a:pt x="96" y="90"/>
                  </a:moveTo>
                  <a:lnTo>
                    <a:pt x="74" y="31"/>
                  </a:lnTo>
                  <a:lnTo>
                    <a:pt x="51" y="90"/>
                  </a:lnTo>
                  <a:lnTo>
                    <a:pt x="96" y="9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solidFill>
                  <a:srgbClr val="000000"/>
                </a:solidFill>
              </a:endParaRPr>
            </a:p>
          </p:txBody>
        </p:sp>
        <p:sp>
          <p:nvSpPr>
            <p:cNvPr id="22" name="Freeform 19"/>
            <p:cNvSpPr>
              <a:spLocks noSelect="1"/>
            </p:cNvSpPr>
            <p:nvPr/>
          </p:nvSpPr>
          <p:spPr bwMode="black">
            <a:xfrm>
              <a:off x="1271588" y="600076"/>
              <a:ext cx="241300" cy="160338"/>
            </a:xfrm>
            <a:custGeom>
              <a:avLst/>
              <a:gdLst/>
              <a:ahLst/>
              <a:cxnLst>
                <a:cxn ang="0">
                  <a:pos x="0" y="17"/>
                </a:cxn>
                <a:cxn ang="0">
                  <a:pos x="165" y="17"/>
                </a:cxn>
                <a:cxn ang="0">
                  <a:pos x="165" y="126"/>
                </a:cxn>
                <a:cxn ang="0">
                  <a:pos x="168" y="126"/>
                </a:cxn>
                <a:cxn ang="0">
                  <a:pos x="381" y="0"/>
                </a:cxn>
                <a:cxn ang="0">
                  <a:pos x="599" y="129"/>
                </a:cxn>
                <a:cxn ang="0">
                  <a:pos x="827" y="0"/>
                </a:cxn>
                <a:cxn ang="0">
                  <a:pos x="1078" y="298"/>
                </a:cxn>
                <a:cxn ang="0">
                  <a:pos x="1078" y="713"/>
                </a:cxn>
                <a:cxn ang="0">
                  <a:pos x="904" y="713"/>
                </a:cxn>
                <a:cxn ang="0">
                  <a:pos x="904" y="319"/>
                </a:cxn>
                <a:cxn ang="0">
                  <a:pos x="775" y="156"/>
                </a:cxn>
                <a:cxn ang="0">
                  <a:pos x="626" y="336"/>
                </a:cxn>
                <a:cxn ang="0">
                  <a:pos x="626" y="713"/>
                </a:cxn>
                <a:cxn ang="0">
                  <a:pos x="452" y="713"/>
                </a:cxn>
                <a:cxn ang="0">
                  <a:pos x="452" y="298"/>
                </a:cxn>
                <a:cxn ang="0">
                  <a:pos x="333" y="156"/>
                </a:cxn>
                <a:cxn ang="0">
                  <a:pos x="174" y="333"/>
                </a:cxn>
                <a:cxn ang="0">
                  <a:pos x="174" y="713"/>
                </a:cxn>
                <a:cxn ang="0">
                  <a:pos x="0" y="713"/>
                </a:cxn>
                <a:cxn ang="0">
                  <a:pos x="0" y="17"/>
                </a:cxn>
              </a:cxnLst>
              <a:rect l="0" t="0" r="r" b="b"/>
              <a:pathLst>
                <a:path w="1078" h="713">
                  <a:moveTo>
                    <a:pt x="0" y="17"/>
                  </a:moveTo>
                  <a:cubicBezTo>
                    <a:pt x="165" y="17"/>
                    <a:pt x="165" y="17"/>
                    <a:pt x="165" y="17"/>
                  </a:cubicBezTo>
                  <a:cubicBezTo>
                    <a:pt x="165" y="126"/>
                    <a:pt x="165" y="126"/>
                    <a:pt x="165" y="126"/>
                  </a:cubicBezTo>
                  <a:cubicBezTo>
                    <a:pt x="168" y="126"/>
                    <a:pt x="168" y="126"/>
                    <a:pt x="168" y="126"/>
                  </a:cubicBezTo>
                  <a:cubicBezTo>
                    <a:pt x="199" y="61"/>
                    <a:pt x="265" y="0"/>
                    <a:pt x="381" y="0"/>
                  </a:cubicBezTo>
                  <a:cubicBezTo>
                    <a:pt x="488" y="0"/>
                    <a:pt x="562" y="42"/>
                    <a:pt x="599" y="129"/>
                  </a:cubicBezTo>
                  <a:cubicBezTo>
                    <a:pt x="649" y="40"/>
                    <a:pt x="723" y="0"/>
                    <a:pt x="827" y="0"/>
                  </a:cubicBezTo>
                  <a:cubicBezTo>
                    <a:pt x="1013" y="0"/>
                    <a:pt x="1078" y="132"/>
                    <a:pt x="1078" y="298"/>
                  </a:cubicBezTo>
                  <a:cubicBezTo>
                    <a:pt x="1078" y="713"/>
                    <a:pt x="1078" y="713"/>
                    <a:pt x="1078" y="713"/>
                  </a:cubicBezTo>
                  <a:cubicBezTo>
                    <a:pt x="904" y="713"/>
                    <a:pt x="904" y="713"/>
                    <a:pt x="904" y="713"/>
                  </a:cubicBezTo>
                  <a:cubicBezTo>
                    <a:pt x="904" y="319"/>
                    <a:pt x="904" y="319"/>
                    <a:pt x="904" y="319"/>
                  </a:cubicBezTo>
                  <a:cubicBezTo>
                    <a:pt x="904" y="232"/>
                    <a:pt x="878" y="156"/>
                    <a:pt x="775" y="156"/>
                  </a:cubicBezTo>
                  <a:cubicBezTo>
                    <a:pt x="667" y="156"/>
                    <a:pt x="626" y="246"/>
                    <a:pt x="626" y="336"/>
                  </a:cubicBezTo>
                  <a:cubicBezTo>
                    <a:pt x="626" y="713"/>
                    <a:pt x="626" y="713"/>
                    <a:pt x="626" y="713"/>
                  </a:cubicBezTo>
                  <a:cubicBezTo>
                    <a:pt x="452" y="713"/>
                    <a:pt x="452" y="713"/>
                    <a:pt x="452" y="713"/>
                  </a:cubicBezTo>
                  <a:cubicBezTo>
                    <a:pt x="452" y="298"/>
                    <a:pt x="452" y="298"/>
                    <a:pt x="452" y="298"/>
                  </a:cubicBezTo>
                  <a:cubicBezTo>
                    <a:pt x="452" y="213"/>
                    <a:pt x="417" y="156"/>
                    <a:pt x="333" y="156"/>
                  </a:cubicBezTo>
                  <a:cubicBezTo>
                    <a:pt x="219" y="156"/>
                    <a:pt x="174" y="240"/>
                    <a:pt x="174" y="333"/>
                  </a:cubicBezTo>
                  <a:cubicBezTo>
                    <a:pt x="174" y="713"/>
                    <a:pt x="174" y="713"/>
                    <a:pt x="174" y="713"/>
                  </a:cubicBezTo>
                  <a:cubicBezTo>
                    <a:pt x="0" y="713"/>
                    <a:pt x="0" y="713"/>
                    <a:pt x="0" y="713"/>
                  </a:cubicBezTo>
                  <a:lnTo>
                    <a:pt x="0" y="17"/>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solidFill>
                  <a:srgbClr val="000000"/>
                </a:solidFill>
              </a:endParaRPr>
            </a:p>
          </p:txBody>
        </p:sp>
        <p:sp>
          <p:nvSpPr>
            <p:cNvPr id="23" name="Freeform 20"/>
            <p:cNvSpPr>
              <a:spLocks noSelect="1"/>
            </p:cNvSpPr>
            <p:nvPr/>
          </p:nvSpPr>
          <p:spPr bwMode="black">
            <a:xfrm>
              <a:off x="1541463" y="600076"/>
              <a:ext cx="127000" cy="163513"/>
            </a:xfrm>
            <a:custGeom>
              <a:avLst/>
              <a:gdLst/>
              <a:ahLst/>
              <a:cxnLst>
                <a:cxn ang="0">
                  <a:pos x="433" y="210"/>
                </a:cxn>
                <a:cxn ang="0">
                  <a:pos x="297" y="139"/>
                </a:cxn>
                <a:cxn ang="0">
                  <a:pos x="195" y="213"/>
                </a:cxn>
                <a:cxn ang="0">
                  <a:pos x="570" y="507"/>
                </a:cxn>
                <a:cxn ang="0">
                  <a:pos x="271" y="730"/>
                </a:cxn>
                <a:cxn ang="0">
                  <a:pos x="0" y="623"/>
                </a:cxn>
                <a:cxn ang="0">
                  <a:pos x="116" y="514"/>
                </a:cxn>
                <a:cxn ang="0">
                  <a:pos x="281" y="600"/>
                </a:cxn>
                <a:cxn ang="0">
                  <a:pos x="397" y="520"/>
                </a:cxn>
                <a:cxn ang="0">
                  <a:pos x="21" y="224"/>
                </a:cxn>
                <a:cxn ang="0">
                  <a:pos x="301" y="0"/>
                </a:cxn>
                <a:cxn ang="0">
                  <a:pos x="549" y="106"/>
                </a:cxn>
                <a:cxn ang="0">
                  <a:pos x="433" y="210"/>
                </a:cxn>
              </a:cxnLst>
              <a:rect l="0" t="0" r="r" b="b"/>
              <a:pathLst>
                <a:path w="570" h="730">
                  <a:moveTo>
                    <a:pt x="433" y="210"/>
                  </a:moveTo>
                  <a:cubicBezTo>
                    <a:pt x="399" y="164"/>
                    <a:pt x="356" y="139"/>
                    <a:pt x="297" y="139"/>
                  </a:cubicBezTo>
                  <a:cubicBezTo>
                    <a:pt x="250" y="139"/>
                    <a:pt x="195" y="161"/>
                    <a:pt x="195" y="213"/>
                  </a:cubicBezTo>
                  <a:cubicBezTo>
                    <a:pt x="195" y="337"/>
                    <a:pt x="570" y="236"/>
                    <a:pt x="570" y="507"/>
                  </a:cubicBezTo>
                  <a:cubicBezTo>
                    <a:pt x="570" y="672"/>
                    <a:pt x="413" y="730"/>
                    <a:pt x="271" y="730"/>
                  </a:cubicBezTo>
                  <a:cubicBezTo>
                    <a:pt x="163" y="730"/>
                    <a:pt x="71" y="702"/>
                    <a:pt x="0" y="623"/>
                  </a:cubicBezTo>
                  <a:cubicBezTo>
                    <a:pt x="116" y="514"/>
                    <a:pt x="116" y="514"/>
                    <a:pt x="116" y="514"/>
                  </a:cubicBezTo>
                  <a:cubicBezTo>
                    <a:pt x="161" y="563"/>
                    <a:pt x="207" y="600"/>
                    <a:pt x="281" y="600"/>
                  </a:cubicBezTo>
                  <a:cubicBezTo>
                    <a:pt x="331" y="600"/>
                    <a:pt x="397" y="575"/>
                    <a:pt x="397" y="520"/>
                  </a:cubicBezTo>
                  <a:cubicBezTo>
                    <a:pt x="397" y="376"/>
                    <a:pt x="21" y="489"/>
                    <a:pt x="21" y="224"/>
                  </a:cubicBezTo>
                  <a:cubicBezTo>
                    <a:pt x="21" y="69"/>
                    <a:pt x="161" y="0"/>
                    <a:pt x="301" y="0"/>
                  </a:cubicBezTo>
                  <a:cubicBezTo>
                    <a:pt x="394" y="0"/>
                    <a:pt x="492" y="29"/>
                    <a:pt x="549" y="106"/>
                  </a:cubicBezTo>
                  <a:lnTo>
                    <a:pt x="433" y="21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solidFill>
                  <a:srgbClr val="000000"/>
                </a:solidFill>
              </a:endParaRPr>
            </a:p>
          </p:txBody>
        </p:sp>
        <p:sp>
          <p:nvSpPr>
            <p:cNvPr id="24" name="Freeform 21"/>
            <p:cNvSpPr>
              <a:spLocks noSelect="1"/>
            </p:cNvSpPr>
            <p:nvPr/>
          </p:nvSpPr>
          <p:spPr bwMode="black">
            <a:xfrm>
              <a:off x="1679575" y="560388"/>
              <a:ext cx="114300" cy="203200"/>
            </a:xfrm>
            <a:custGeom>
              <a:avLst/>
              <a:gdLst/>
              <a:ahLst/>
              <a:cxnLst>
                <a:cxn ang="0">
                  <a:pos x="0" y="349"/>
                </a:cxn>
                <a:cxn ang="0">
                  <a:pos x="0" y="201"/>
                </a:cxn>
                <a:cxn ang="0">
                  <a:pos x="143" y="201"/>
                </a:cxn>
                <a:cxn ang="0">
                  <a:pos x="143" y="0"/>
                </a:cxn>
                <a:cxn ang="0">
                  <a:pos x="317" y="0"/>
                </a:cxn>
                <a:cxn ang="0">
                  <a:pos x="317" y="201"/>
                </a:cxn>
                <a:cxn ang="0">
                  <a:pos x="509" y="201"/>
                </a:cxn>
                <a:cxn ang="0">
                  <a:pos x="509" y="349"/>
                </a:cxn>
                <a:cxn ang="0">
                  <a:pos x="317" y="349"/>
                </a:cxn>
                <a:cxn ang="0">
                  <a:pos x="317" y="653"/>
                </a:cxn>
                <a:cxn ang="0">
                  <a:pos x="414" y="766"/>
                </a:cxn>
                <a:cxn ang="0">
                  <a:pos x="509" y="744"/>
                </a:cxn>
                <a:cxn ang="0">
                  <a:pos x="509" y="891"/>
                </a:cxn>
                <a:cxn ang="0">
                  <a:pos x="371" y="914"/>
                </a:cxn>
                <a:cxn ang="0">
                  <a:pos x="143" y="668"/>
                </a:cxn>
                <a:cxn ang="0">
                  <a:pos x="143" y="349"/>
                </a:cxn>
                <a:cxn ang="0">
                  <a:pos x="0" y="349"/>
                </a:cxn>
              </a:cxnLst>
              <a:rect l="0" t="0" r="r" b="b"/>
              <a:pathLst>
                <a:path w="509" h="914">
                  <a:moveTo>
                    <a:pt x="0" y="349"/>
                  </a:moveTo>
                  <a:cubicBezTo>
                    <a:pt x="0" y="201"/>
                    <a:pt x="0" y="201"/>
                    <a:pt x="0" y="201"/>
                  </a:cubicBezTo>
                  <a:cubicBezTo>
                    <a:pt x="143" y="201"/>
                    <a:pt x="143" y="201"/>
                    <a:pt x="143" y="201"/>
                  </a:cubicBezTo>
                  <a:cubicBezTo>
                    <a:pt x="143" y="0"/>
                    <a:pt x="143" y="0"/>
                    <a:pt x="143" y="0"/>
                  </a:cubicBezTo>
                  <a:cubicBezTo>
                    <a:pt x="317" y="0"/>
                    <a:pt x="317" y="0"/>
                    <a:pt x="317" y="0"/>
                  </a:cubicBezTo>
                  <a:cubicBezTo>
                    <a:pt x="317" y="201"/>
                    <a:pt x="317" y="201"/>
                    <a:pt x="317" y="201"/>
                  </a:cubicBezTo>
                  <a:cubicBezTo>
                    <a:pt x="509" y="201"/>
                    <a:pt x="509" y="201"/>
                    <a:pt x="509" y="201"/>
                  </a:cubicBezTo>
                  <a:cubicBezTo>
                    <a:pt x="509" y="349"/>
                    <a:pt x="509" y="349"/>
                    <a:pt x="509" y="349"/>
                  </a:cubicBezTo>
                  <a:cubicBezTo>
                    <a:pt x="317" y="349"/>
                    <a:pt x="317" y="349"/>
                    <a:pt x="317" y="349"/>
                  </a:cubicBezTo>
                  <a:cubicBezTo>
                    <a:pt x="317" y="653"/>
                    <a:pt x="317" y="653"/>
                    <a:pt x="317" y="653"/>
                  </a:cubicBezTo>
                  <a:cubicBezTo>
                    <a:pt x="317" y="723"/>
                    <a:pt x="338" y="766"/>
                    <a:pt x="414" y="766"/>
                  </a:cubicBezTo>
                  <a:cubicBezTo>
                    <a:pt x="445" y="766"/>
                    <a:pt x="487" y="760"/>
                    <a:pt x="509" y="744"/>
                  </a:cubicBezTo>
                  <a:cubicBezTo>
                    <a:pt x="509" y="891"/>
                    <a:pt x="509" y="891"/>
                    <a:pt x="509" y="891"/>
                  </a:cubicBezTo>
                  <a:cubicBezTo>
                    <a:pt x="472" y="908"/>
                    <a:pt x="412" y="914"/>
                    <a:pt x="371" y="914"/>
                  </a:cubicBezTo>
                  <a:cubicBezTo>
                    <a:pt x="187" y="914"/>
                    <a:pt x="143" y="831"/>
                    <a:pt x="143" y="668"/>
                  </a:cubicBezTo>
                  <a:cubicBezTo>
                    <a:pt x="143" y="349"/>
                    <a:pt x="143" y="349"/>
                    <a:pt x="143" y="349"/>
                  </a:cubicBezTo>
                  <a:lnTo>
                    <a:pt x="0" y="349"/>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solidFill>
                  <a:srgbClr val="000000"/>
                </a:solidFill>
              </a:endParaRPr>
            </a:p>
          </p:txBody>
        </p:sp>
        <p:sp>
          <p:nvSpPr>
            <p:cNvPr id="25" name="Freeform 22"/>
            <p:cNvSpPr>
              <a:spLocks noSelect="1"/>
            </p:cNvSpPr>
            <p:nvPr/>
          </p:nvSpPr>
          <p:spPr bwMode="black">
            <a:xfrm>
              <a:off x="1816100" y="600076"/>
              <a:ext cx="157163" cy="163513"/>
            </a:xfrm>
            <a:custGeom>
              <a:avLst/>
              <a:gdLst/>
              <a:ahLst/>
              <a:cxnLst>
                <a:cxn ang="0">
                  <a:pos x="174" y="426"/>
                </a:cxn>
                <a:cxn ang="0">
                  <a:pos x="361" y="591"/>
                </a:cxn>
                <a:cxn ang="0">
                  <a:pos x="548" y="497"/>
                </a:cxn>
                <a:cxn ang="0">
                  <a:pos x="672" y="591"/>
                </a:cxn>
                <a:cxn ang="0">
                  <a:pos x="378" y="730"/>
                </a:cxn>
                <a:cxn ang="0">
                  <a:pos x="0" y="365"/>
                </a:cxn>
                <a:cxn ang="0">
                  <a:pos x="378" y="0"/>
                </a:cxn>
                <a:cxn ang="0">
                  <a:pos x="704" y="378"/>
                </a:cxn>
                <a:cxn ang="0">
                  <a:pos x="704" y="426"/>
                </a:cxn>
                <a:cxn ang="0">
                  <a:pos x="174" y="426"/>
                </a:cxn>
                <a:cxn ang="0">
                  <a:pos x="530" y="295"/>
                </a:cxn>
                <a:cxn ang="0">
                  <a:pos x="354" y="130"/>
                </a:cxn>
                <a:cxn ang="0">
                  <a:pos x="174" y="295"/>
                </a:cxn>
                <a:cxn ang="0">
                  <a:pos x="530" y="295"/>
                </a:cxn>
              </a:cxnLst>
              <a:rect l="0" t="0" r="r" b="b"/>
              <a:pathLst>
                <a:path w="704" h="730">
                  <a:moveTo>
                    <a:pt x="174" y="426"/>
                  </a:moveTo>
                  <a:cubicBezTo>
                    <a:pt x="186" y="529"/>
                    <a:pt x="264" y="591"/>
                    <a:pt x="361" y="591"/>
                  </a:cubicBezTo>
                  <a:cubicBezTo>
                    <a:pt x="448" y="591"/>
                    <a:pt x="504" y="550"/>
                    <a:pt x="548" y="497"/>
                  </a:cubicBezTo>
                  <a:cubicBezTo>
                    <a:pt x="672" y="591"/>
                    <a:pt x="672" y="591"/>
                    <a:pt x="672" y="591"/>
                  </a:cubicBezTo>
                  <a:cubicBezTo>
                    <a:pt x="591" y="691"/>
                    <a:pt x="488" y="730"/>
                    <a:pt x="378" y="730"/>
                  </a:cubicBezTo>
                  <a:cubicBezTo>
                    <a:pt x="168" y="730"/>
                    <a:pt x="0" y="584"/>
                    <a:pt x="0" y="365"/>
                  </a:cubicBezTo>
                  <a:cubicBezTo>
                    <a:pt x="0" y="146"/>
                    <a:pt x="168" y="0"/>
                    <a:pt x="378" y="0"/>
                  </a:cubicBezTo>
                  <a:cubicBezTo>
                    <a:pt x="572" y="0"/>
                    <a:pt x="704" y="136"/>
                    <a:pt x="704" y="378"/>
                  </a:cubicBezTo>
                  <a:cubicBezTo>
                    <a:pt x="704" y="426"/>
                    <a:pt x="704" y="426"/>
                    <a:pt x="704" y="426"/>
                  </a:cubicBezTo>
                  <a:lnTo>
                    <a:pt x="174" y="426"/>
                  </a:lnTo>
                  <a:close/>
                  <a:moveTo>
                    <a:pt x="530" y="295"/>
                  </a:moveTo>
                  <a:cubicBezTo>
                    <a:pt x="529" y="194"/>
                    <a:pt x="462" y="130"/>
                    <a:pt x="354" y="130"/>
                  </a:cubicBezTo>
                  <a:cubicBezTo>
                    <a:pt x="251" y="130"/>
                    <a:pt x="187" y="195"/>
                    <a:pt x="174" y="295"/>
                  </a:cubicBezTo>
                  <a:lnTo>
                    <a:pt x="530" y="295"/>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solidFill>
                  <a:srgbClr val="000000"/>
                </a:solidFill>
              </a:endParaRPr>
            </a:p>
          </p:txBody>
        </p:sp>
        <p:sp>
          <p:nvSpPr>
            <p:cNvPr id="26" name="Freeform 23"/>
            <p:cNvSpPr>
              <a:spLocks noSelect="1"/>
            </p:cNvSpPr>
            <p:nvPr/>
          </p:nvSpPr>
          <p:spPr bwMode="black">
            <a:xfrm>
              <a:off x="2009775" y="600076"/>
              <a:ext cx="98425" cy="160338"/>
            </a:xfrm>
            <a:custGeom>
              <a:avLst/>
              <a:gdLst/>
              <a:ahLst/>
              <a:cxnLst>
                <a:cxn ang="0">
                  <a:pos x="0" y="17"/>
                </a:cxn>
                <a:cxn ang="0">
                  <a:pos x="174" y="17"/>
                </a:cxn>
                <a:cxn ang="0">
                  <a:pos x="174" y="127"/>
                </a:cxn>
                <a:cxn ang="0">
                  <a:pos x="177" y="127"/>
                </a:cxn>
                <a:cxn ang="0">
                  <a:pos x="383" y="0"/>
                </a:cxn>
                <a:cxn ang="0">
                  <a:pos x="445" y="10"/>
                </a:cxn>
                <a:cxn ang="0">
                  <a:pos x="445" y="178"/>
                </a:cxn>
                <a:cxn ang="0">
                  <a:pos x="361" y="165"/>
                </a:cxn>
                <a:cxn ang="0">
                  <a:pos x="174" y="340"/>
                </a:cxn>
                <a:cxn ang="0">
                  <a:pos x="174" y="713"/>
                </a:cxn>
                <a:cxn ang="0">
                  <a:pos x="0" y="713"/>
                </a:cxn>
                <a:cxn ang="0">
                  <a:pos x="0" y="17"/>
                </a:cxn>
              </a:cxnLst>
              <a:rect l="0" t="0" r="r" b="b"/>
              <a:pathLst>
                <a:path w="445" h="713">
                  <a:moveTo>
                    <a:pt x="0" y="17"/>
                  </a:moveTo>
                  <a:cubicBezTo>
                    <a:pt x="174" y="17"/>
                    <a:pt x="174" y="17"/>
                    <a:pt x="174" y="17"/>
                  </a:cubicBezTo>
                  <a:cubicBezTo>
                    <a:pt x="174" y="127"/>
                    <a:pt x="174" y="127"/>
                    <a:pt x="174" y="127"/>
                  </a:cubicBezTo>
                  <a:cubicBezTo>
                    <a:pt x="177" y="127"/>
                    <a:pt x="177" y="127"/>
                    <a:pt x="177" y="127"/>
                  </a:cubicBezTo>
                  <a:cubicBezTo>
                    <a:pt x="215" y="48"/>
                    <a:pt x="292" y="0"/>
                    <a:pt x="383" y="0"/>
                  </a:cubicBezTo>
                  <a:cubicBezTo>
                    <a:pt x="405" y="0"/>
                    <a:pt x="425" y="4"/>
                    <a:pt x="445" y="10"/>
                  </a:cubicBezTo>
                  <a:cubicBezTo>
                    <a:pt x="445" y="178"/>
                    <a:pt x="445" y="178"/>
                    <a:pt x="445" y="178"/>
                  </a:cubicBezTo>
                  <a:cubicBezTo>
                    <a:pt x="416" y="171"/>
                    <a:pt x="389" y="165"/>
                    <a:pt x="361" y="165"/>
                  </a:cubicBezTo>
                  <a:cubicBezTo>
                    <a:pt x="198" y="165"/>
                    <a:pt x="174" y="303"/>
                    <a:pt x="174" y="340"/>
                  </a:cubicBezTo>
                  <a:cubicBezTo>
                    <a:pt x="174" y="713"/>
                    <a:pt x="174" y="713"/>
                    <a:pt x="174" y="713"/>
                  </a:cubicBezTo>
                  <a:cubicBezTo>
                    <a:pt x="0" y="713"/>
                    <a:pt x="0" y="713"/>
                    <a:pt x="0" y="713"/>
                  </a:cubicBezTo>
                  <a:lnTo>
                    <a:pt x="0" y="17"/>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solidFill>
                  <a:srgbClr val="000000"/>
                </a:solidFill>
              </a:endParaRPr>
            </a:p>
          </p:txBody>
        </p:sp>
        <p:sp>
          <p:nvSpPr>
            <p:cNvPr id="27" name="Freeform 24"/>
            <p:cNvSpPr>
              <a:spLocks noSelect="1"/>
            </p:cNvSpPr>
            <p:nvPr/>
          </p:nvSpPr>
          <p:spPr bwMode="black">
            <a:xfrm>
              <a:off x="2122488" y="515938"/>
              <a:ext cx="166688" cy="247650"/>
            </a:xfrm>
            <a:custGeom>
              <a:avLst/>
              <a:gdLst/>
              <a:ahLst/>
              <a:cxnLst>
                <a:cxn ang="0">
                  <a:pos x="585" y="991"/>
                </a:cxn>
                <a:cxn ang="0">
                  <a:pos x="582" y="991"/>
                </a:cxn>
                <a:cxn ang="0">
                  <a:pos x="343" y="1113"/>
                </a:cxn>
                <a:cxn ang="0">
                  <a:pos x="0" y="748"/>
                </a:cxn>
                <a:cxn ang="0">
                  <a:pos x="336" y="383"/>
                </a:cxn>
                <a:cxn ang="0">
                  <a:pos x="572" y="489"/>
                </a:cxn>
                <a:cxn ang="0">
                  <a:pos x="576" y="489"/>
                </a:cxn>
                <a:cxn ang="0">
                  <a:pos x="576" y="0"/>
                </a:cxn>
                <a:cxn ang="0">
                  <a:pos x="750" y="0"/>
                </a:cxn>
                <a:cxn ang="0">
                  <a:pos x="750" y="1096"/>
                </a:cxn>
                <a:cxn ang="0">
                  <a:pos x="585" y="1096"/>
                </a:cxn>
                <a:cxn ang="0">
                  <a:pos x="585" y="991"/>
                </a:cxn>
                <a:cxn ang="0">
                  <a:pos x="378" y="956"/>
                </a:cxn>
                <a:cxn ang="0">
                  <a:pos x="582" y="748"/>
                </a:cxn>
                <a:cxn ang="0">
                  <a:pos x="378" y="539"/>
                </a:cxn>
                <a:cxn ang="0">
                  <a:pos x="174" y="748"/>
                </a:cxn>
                <a:cxn ang="0">
                  <a:pos x="378" y="956"/>
                </a:cxn>
              </a:cxnLst>
              <a:rect l="0" t="0" r="r" b="b"/>
              <a:pathLst>
                <a:path w="750" h="1113">
                  <a:moveTo>
                    <a:pt x="585" y="991"/>
                  </a:moveTo>
                  <a:cubicBezTo>
                    <a:pt x="582" y="991"/>
                    <a:pt x="582" y="991"/>
                    <a:pt x="582" y="991"/>
                  </a:cubicBezTo>
                  <a:cubicBezTo>
                    <a:pt x="531" y="1075"/>
                    <a:pt x="440" y="1113"/>
                    <a:pt x="343" y="1113"/>
                  </a:cubicBezTo>
                  <a:cubicBezTo>
                    <a:pt x="129" y="1113"/>
                    <a:pt x="0" y="954"/>
                    <a:pt x="0" y="748"/>
                  </a:cubicBezTo>
                  <a:cubicBezTo>
                    <a:pt x="0" y="542"/>
                    <a:pt x="137" y="383"/>
                    <a:pt x="336" y="383"/>
                  </a:cubicBezTo>
                  <a:cubicBezTo>
                    <a:pt x="466" y="383"/>
                    <a:pt x="536" y="444"/>
                    <a:pt x="572" y="489"/>
                  </a:cubicBezTo>
                  <a:cubicBezTo>
                    <a:pt x="576" y="489"/>
                    <a:pt x="576" y="489"/>
                    <a:pt x="576" y="489"/>
                  </a:cubicBezTo>
                  <a:cubicBezTo>
                    <a:pt x="576" y="0"/>
                    <a:pt x="576" y="0"/>
                    <a:pt x="576" y="0"/>
                  </a:cubicBezTo>
                  <a:cubicBezTo>
                    <a:pt x="750" y="0"/>
                    <a:pt x="750" y="0"/>
                    <a:pt x="750" y="0"/>
                  </a:cubicBezTo>
                  <a:cubicBezTo>
                    <a:pt x="750" y="1096"/>
                    <a:pt x="750" y="1096"/>
                    <a:pt x="750" y="1096"/>
                  </a:cubicBezTo>
                  <a:cubicBezTo>
                    <a:pt x="585" y="1096"/>
                    <a:pt x="585" y="1096"/>
                    <a:pt x="585" y="1096"/>
                  </a:cubicBezTo>
                  <a:lnTo>
                    <a:pt x="585" y="991"/>
                  </a:lnTo>
                  <a:close/>
                  <a:moveTo>
                    <a:pt x="378" y="956"/>
                  </a:moveTo>
                  <a:cubicBezTo>
                    <a:pt x="505" y="956"/>
                    <a:pt x="582" y="857"/>
                    <a:pt x="582" y="748"/>
                  </a:cubicBezTo>
                  <a:cubicBezTo>
                    <a:pt x="582" y="639"/>
                    <a:pt x="505" y="539"/>
                    <a:pt x="378" y="539"/>
                  </a:cubicBezTo>
                  <a:cubicBezTo>
                    <a:pt x="250" y="539"/>
                    <a:pt x="174" y="639"/>
                    <a:pt x="174" y="748"/>
                  </a:cubicBezTo>
                  <a:cubicBezTo>
                    <a:pt x="174" y="857"/>
                    <a:pt x="250" y="956"/>
                    <a:pt x="378" y="956"/>
                  </a:cubicBezTo>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solidFill>
                  <a:srgbClr val="000000"/>
                </a:solidFill>
              </a:endParaRPr>
            </a:p>
          </p:txBody>
        </p:sp>
        <p:sp>
          <p:nvSpPr>
            <p:cNvPr id="28" name="Freeform 25"/>
            <p:cNvSpPr>
              <a:spLocks noSelect="1"/>
            </p:cNvSpPr>
            <p:nvPr/>
          </p:nvSpPr>
          <p:spPr bwMode="black">
            <a:xfrm>
              <a:off x="2322513" y="600076"/>
              <a:ext cx="142875" cy="163513"/>
            </a:xfrm>
            <a:custGeom>
              <a:avLst/>
              <a:gdLst/>
              <a:ahLst/>
              <a:cxnLst>
                <a:cxn ang="0">
                  <a:pos x="481" y="617"/>
                </a:cxn>
                <a:cxn ang="0">
                  <a:pos x="477" y="617"/>
                </a:cxn>
                <a:cxn ang="0">
                  <a:pos x="254" y="730"/>
                </a:cxn>
                <a:cxn ang="0">
                  <a:pos x="0" y="521"/>
                </a:cxn>
                <a:cxn ang="0">
                  <a:pos x="437" y="279"/>
                </a:cxn>
                <a:cxn ang="0">
                  <a:pos x="481" y="279"/>
                </a:cxn>
                <a:cxn ang="0">
                  <a:pos x="481" y="261"/>
                </a:cxn>
                <a:cxn ang="0">
                  <a:pos x="322" y="130"/>
                </a:cxn>
                <a:cxn ang="0">
                  <a:pos x="136" y="203"/>
                </a:cxn>
                <a:cxn ang="0">
                  <a:pos x="45" y="111"/>
                </a:cxn>
                <a:cxn ang="0">
                  <a:pos x="340" y="0"/>
                </a:cxn>
                <a:cxn ang="0">
                  <a:pos x="637" y="313"/>
                </a:cxn>
                <a:cxn ang="0">
                  <a:pos x="637" y="713"/>
                </a:cxn>
                <a:cxn ang="0">
                  <a:pos x="481" y="713"/>
                </a:cxn>
                <a:cxn ang="0">
                  <a:pos x="481" y="617"/>
                </a:cxn>
                <a:cxn ang="0">
                  <a:pos x="471" y="401"/>
                </a:cxn>
                <a:cxn ang="0">
                  <a:pos x="435" y="401"/>
                </a:cxn>
                <a:cxn ang="0">
                  <a:pos x="174" y="508"/>
                </a:cxn>
                <a:cxn ang="0">
                  <a:pos x="295" y="600"/>
                </a:cxn>
                <a:cxn ang="0">
                  <a:pos x="471" y="440"/>
                </a:cxn>
                <a:cxn ang="0">
                  <a:pos x="471" y="401"/>
                </a:cxn>
              </a:cxnLst>
              <a:rect l="0" t="0" r="r" b="b"/>
              <a:pathLst>
                <a:path w="637" h="730">
                  <a:moveTo>
                    <a:pt x="481" y="617"/>
                  </a:moveTo>
                  <a:cubicBezTo>
                    <a:pt x="477" y="617"/>
                    <a:pt x="477" y="617"/>
                    <a:pt x="477" y="617"/>
                  </a:cubicBezTo>
                  <a:cubicBezTo>
                    <a:pt x="427" y="695"/>
                    <a:pt x="346" y="730"/>
                    <a:pt x="254" y="730"/>
                  </a:cubicBezTo>
                  <a:cubicBezTo>
                    <a:pt x="125" y="730"/>
                    <a:pt x="0" y="659"/>
                    <a:pt x="0" y="521"/>
                  </a:cubicBezTo>
                  <a:cubicBezTo>
                    <a:pt x="0" y="295"/>
                    <a:pt x="264" y="279"/>
                    <a:pt x="437" y="279"/>
                  </a:cubicBezTo>
                  <a:cubicBezTo>
                    <a:pt x="481" y="279"/>
                    <a:pt x="481" y="279"/>
                    <a:pt x="481" y="279"/>
                  </a:cubicBezTo>
                  <a:cubicBezTo>
                    <a:pt x="481" y="261"/>
                    <a:pt x="481" y="261"/>
                    <a:pt x="481" y="261"/>
                  </a:cubicBezTo>
                  <a:cubicBezTo>
                    <a:pt x="481" y="175"/>
                    <a:pt x="414" y="130"/>
                    <a:pt x="322" y="130"/>
                  </a:cubicBezTo>
                  <a:cubicBezTo>
                    <a:pt x="249" y="130"/>
                    <a:pt x="182" y="159"/>
                    <a:pt x="136" y="203"/>
                  </a:cubicBezTo>
                  <a:cubicBezTo>
                    <a:pt x="45" y="111"/>
                    <a:pt x="45" y="111"/>
                    <a:pt x="45" y="111"/>
                  </a:cubicBezTo>
                  <a:cubicBezTo>
                    <a:pt x="122" y="33"/>
                    <a:pt x="230" y="0"/>
                    <a:pt x="340" y="0"/>
                  </a:cubicBezTo>
                  <a:cubicBezTo>
                    <a:pt x="637" y="0"/>
                    <a:pt x="637" y="214"/>
                    <a:pt x="637" y="313"/>
                  </a:cubicBezTo>
                  <a:cubicBezTo>
                    <a:pt x="637" y="713"/>
                    <a:pt x="637" y="713"/>
                    <a:pt x="637" y="713"/>
                  </a:cubicBezTo>
                  <a:cubicBezTo>
                    <a:pt x="481" y="713"/>
                    <a:pt x="481" y="713"/>
                    <a:pt x="481" y="713"/>
                  </a:cubicBezTo>
                  <a:lnTo>
                    <a:pt x="481" y="617"/>
                  </a:lnTo>
                  <a:close/>
                  <a:moveTo>
                    <a:pt x="471" y="401"/>
                  </a:moveTo>
                  <a:cubicBezTo>
                    <a:pt x="435" y="401"/>
                    <a:pt x="435" y="401"/>
                    <a:pt x="435" y="401"/>
                  </a:cubicBezTo>
                  <a:cubicBezTo>
                    <a:pt x="339" y="401"/>
                    <a:pt x="174" y="408"/>
                    <a:pt x="174" y="508"/>
                  </a:cubicBezTo>
                  <a:cubicBezTo>
                    <a:pt x="174" y="572"/>
                    <a:pt x="239" y="600"/>
                    <a:pt x="295" y="600"/>
                  </a:cubicBezTo>
                  <a:cubicBezTo>
                    <a:pt x="414" y="600"/>
                    <a:pt x="471" y="537"/>
                    <a:pt x="471" y="440"/>
                  </a:cubicBezTo>
                  <a:lnTo>
                    <a:pt x="471" y="401"/>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solidFill>
                  <a:srgbClr val="000000"/>
                </a:solidFill>
              </a:endParaRPr>
            </a:p>
          </p:txBody>
        </p:sp>
        <p:sp>
          <p:nvSpPr>
            <p:cNvPr id="29" name="Freeform 26"/>
            <p:cNvSpPr>
              <a:spLocks noSelect="1"/>
            </p:cNvSpPr>
            <p:nvPr/>
          </p:nvSpPr>
          <p:spPr bwMode="black">
            <a:xfrm>
              <a:off x="2505075" y="600076"/>
              <a:ext cx="241300" cy="160338"/>
            </a:xfrm>
            <a:custGeom>
              <a:avLst/>
              <a:gdLst/>
              <a:ahLst/>
              <a:cxnLst>
                <a:cxn ang="0">
                  <a:pos x="0" y="17"/>
                </a:cxn>
                <a:cxn ang="0">
                  <a:pos x="165" y="17"/>
                </a:cxn>
                <a:cxn ang="0">
                  <a:pos x="165" y="126"/>
                </a:cxn>
                <a:cxn ang="0">
                  <a:pos x="168" y="126"/>
                </a:cxn>
                <a:cxn ang="0">
                  <a:pos x="381" y="0"/>
                </a:cxn>
                <a:cxn ang="0">
                  <a:pos x="598" y="129"/>
                </a:cxn>
                <a:cxn ang="0">
                  <a:pos x="827" y="0"/>
                </a:cxn>
                <a:cxn ang="0">
                  <a:pos x="1078" y="298"/>
                </a:cxn>
                <a:cxn ang="0">
                  <a:pos x="1078" y="713"/>
                </a:cxn>
                <a:cxn ang="0">
                  <a:pos x="904" y="713"/>
                </a:cxn>
                <a:cxn ang="0">
                  <a:pos x="904" y="319"/>
                </a:cxn>
                <a:cxn ang="0">
                  <a:pos x="775" y="156"/>
                </a:cxn>
                <a:cxn ang="0">
                  <a:pos x="626" y="336"/>
                </a:cxn>
                <a:cxn ang="0">
                  <a:pos x="626" y="713"/>
                </a:cxn>
                <a:cxn ang="0">
                  <a:pos x="452" y="713"/>
                </a:cxn>
                <a:cxn ang="0">
                  <a:pos x="452" y="298"/>
                </a:cxn>
                <a:cxn ang="0">
                  <a:pos x="333" y="156"/>
                </a:cxn>
                <a:cxn ang="0">
                  <a:pos x="174" y="333"/>
                </a:cxn>
                <a:cxn ang="0">
                  <a:pos x="174" y="713"/>
                </a:cxn>
                <a:cxn ang="0">
                  <a:pos x="0" y="713"/>
                </a:cxn>
                <a:cxn ang="0">
                  <a:pos x="0" y="17"/>
                </a:cxn>
              </a:cxnLst>
              <a:rect l="0" t="0" r="r" b="b"/>
              <a:pathLst>
                <a:path w="1078" h="713">
                  <a:moveTo>
                    <a:pt x="0" y="17"/>
                  </a:moveTo>
                  <a:cubicBezTo>
                    <a:pt x="165" y="17"/>
                    <a:pt x="165" y="17"/>
                    <a:pt x="165" y="17"/>
                  </a:cubicBezTo>
                  <a:cubicBezTo>
                    <a:pt x="165" y="126"/>
                    <a:pt x="165" y="126"/>
                    <a:pt x="165" y="126"/>
                  </a:cubicBezTo>
                  <a:cubicBezTo>
                    <a:pt x="168" y="126"/>
                    <a:pt x="168" y="126"/>
                    <a:pt x="168" y="126"/>
                  </a:cubicBezTo>
                  <a:cubicBezTo>
                    <a:pt x="199" y="61"/>
                    <a:pt x="265" y="0"/>
                    <a:pt x="381" y="0"/>
                  </a:cubicBezTo>
                  <a:cubicBezTo>
                    <a:pt x="488" y="0"/>
                    <a:pt x="562" y="42"/>
                    <a:pt x="598" y="129"/>
                  </a:cubicBezTo>
                  <a:cubicBezTo>
                    <a:pt x="649" y="40"/>
                    <a:pt x="723" y="0"/>
                    <a:pt x="827" y="0"/>
                  </a:cubicBezTo>
                  <a:cubicBezTo>
                    <a:pt x="1013" y="0"/>
                    <a:pt x="1078" y="132"/>
                    <a:pt x="1078" y="298"/>
                  </a:cubicBezTo>
                  <a:cubicBezTo>
                    <a:pt x="1078" y="713"/>
                    <a:pt x="1078" y="713"/>
                    <a:pt x="1078" y="713"/>
                  </a:cubicBezTo>
                  <a:cubicBezTo>
                    <a:pt x="904" y="713"/>
                    <a:pt x="904" y="713"/>
                    <a:pt x="904" y="713"/>
                  </a:cubicBezTo>
                  <a:cubicBezTo>
                    <a:pt x="904" y="319"/>
                    <a:pt x="904" y="319"/>
                    <a:pt x="904" y="319"/>
                  </a:cubicBezTo>
                  <a:cubicBezTo>
                    <a:pt x="904" y="232"/>
                    <a:pt x="878" y="156"/>
                    <a:pt x="775" y="156"/>
                  </a:cubicBezTo>
                  <a:cubicBezTo>
                    <a:pt x="666" y="156"/>
                    <a:pt x="626" y="246"/>
                    <a:pt x="626" y="336"/>
                  </a:cubicBezTo>
                  <a:cubicBezTo>
                    <a:pt x="626" y="713"/>
                    <a:pt x="626" y="713"/>
                    <a:pt x="626" y="713"/>
                  </a:cubicBezTo>
                  <a:cubicBezTo>
                    <a:pt x="452" y="713"/>
                    <a:pt x="452" y="713"/>
                    <a:pt x="452" y="713"/>
                  </a:cubicBezTo>
                  <a:cubicBezTo>
                    <a:pt x="452" y="298"/>
                    <a:pt x="452" y="298"/>
                    <a:pt x="452" y="298"/>
                  </a:cubicBezTo>
                  <a:cubicBezTo>
                    <a:pt x="452" y="213"/>
                    <a:pt x="417" y="156"/>
                    <a:pt x="333" y="156"/>
                  </a:cubicBezTo>
                  <a:cubicBezTo>
                    <a:pt x="219" y="156"/>
                    <a:pt x="174" y="240"/>
                    <a:pt x="174" y="333"/>
                  </a:cubicBezTo>
                  <a:cubicBezTo>
                    <a:pt x="174" y="713"/>
                    <a:pt x="174" y="713"/>
                    <a:pt x="174" y="713"/>
                  </a:cubicBezTo>
                  <a:cubicBezTo>
                    <a:pt x="0" y="713"/>
                    <a:pt x="0" y="713"/>
                    <a:pt x="0" y="713"/>
                  </a:cubicBezTo>
                  <a:lnTo>
                    <a:pt x="0" y="17"/>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solidFill>
                  <a:srgbClr val="000000"/>
                </a:solidFill>
              </a:endParaRPr>
            </a:p>
          </p:txBody>
        </p:sp>
      </p:grpSp>
      <p:sp>
        <p:nvSpPr>
          <p:cNvPr id="2" name="Titel 1"/>
          <p:cNvSpPr>
            <a:spLocks noGrp="1" noSelect="1"/>
          </p:cNvSpPr>
          <p:nvPr userDrawn="1">
            <p:ph type="ctrTitle" hasCustomPrompt="1"/>
          </p:nvPr>
        </p:nvSpPr>
        <p:spPr bwMode="gray">
          <a:xfrm>
            <a:off x="981045" y="1758949"/>
            <a:ext cx="7344000" cy="1836000"/>
          </a:xfrm>
        </p:spPr>
        <p:txBody>
          <a:bodyPr anchor="t" anchorCtr="0"/>
          <a:lstStyle>
            <a:lvl1pPr algn="l">
              <a:defRPr sz="5500">
                <a:solidFill>
                  <a:schemeClr val="bg1"/>
                </a:solidFill>
              </a:defRPr>
            </a:lvl1pPr>
          </a:lstStyle>
          <a:p>
            <a:r>
              <a:rPr lang="nl-NL" noProof="1" smtClean="0"/>
              <a:t>Titel</a:t>
            </a:r>
            <a:endParaRPr lang="nl-NL" noProof="1"/>
          </a:p>
        </p:txBody>
      </p:sp>
      <p:sp>
        <p:nvSpPr>
          <p:cNvPr id="3" name="Ondertitel 2"/>
          <p:cNvSpPr>
            <a:spLocks noGrp="1" noSelect="1"/>
          </p:cNvSpPr>
          <p:nvPr userDrawn="1">
            <p:ph type="subTitle" idx="1" hasCustomPrompt="1"/>
          </p:nvPr>
        </p:nvSpPr>
        <p:spPr bwMode="gray">
          <a:xfrm>
            <a:off x="981045" y="3603786"/>
            <a:ext cx="7344000" cy="1752600"/>
          </a:xfrm>
        </p:spPr>
        <p:txBody>
          <a:bodyPr/>
          <a:lstStyle>
            <a:lvl1pPr marL="0" indent="0" algn="l">
              <a:buNone/>
              <a:defRPr sz="35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noProof="1" smtClean="0"/>
              <a:t>jaar / subtitel</a:t>
            </a:r>
            <a:endParaRPr lang="nl-NL" noProof="1"/>
          </a:p>
        </p:txBody>
      </p:sp>
      <p:sp>
        <p:nvSpPr>
          <p:cNvPr id="4" name="***Tijdelijke aanduiding voor datum 3"/>
          <p:cNvSpPr>
            <a:spLocks noGrp="1" noSelect="1"/>
          </p:cNvSpPr>
          <p:nvPr userDrawn="1">
            <p:ph type="dt" sz="half" idx="10"/>
          </p:nvPr>
        </p:nvSpPr>
        <p:spPr bwMode="gray">
          <a:xfrm>
            <a:off x="887100" y="6357009"/>
            <a:ext cx="2133600" cy="365125"/>
          </a:xfrm>
          <a:prstGeom prst="rect">
            <a:avLst/>
          </a:prstGeom>
        </p:spPr>
        <p:txBody>
          <a:bodyPr/>
          <a:lstStyle>
            <a:lvl1pPr algn="l">
              <a:defRPr sz="1750" b="1">
                <a:solidFill>
                  <a:schemeClr val="bg1"/>
                </a:solidFill>
              </a:defRPr>
            </a:lvl1pPr>
          </a:lstStyle>
          <a:p>
            <a:fld id="{2B73D82E-34C7-4443-9795-4B5B5DED72AE}" type="datetime1">
              <a:rPr lang="nl-NL" noProof="1" smtClean="0">
                <a:solidFill>
                  <a:srgbClr val="FFFFFF"/>
                </a:solidFill>
              </a:rPr>
              <a:pPr/>
              <a:t>13-10-17</a:t>
            </a:fld>
            <a:endParaRPr lang="nl-NL" noProof="1">
              <a:solidFill>
                <a:srgbClr val="FFFFFF"/>
              </a:solidFill>
            </a:endParaRPr>
          </a:p>
        </p:txBody>
      </p:sp>
      <p:sp>
        <p:nvSpPr>
          <p:cNvPr id="33" name="Afgeronde rechthoek 32"/>
          <p:cNvSpPr>
            <a:spLocks noSelect="1"/>
          </p:cNvSpPr>
          <p:nvPr userDrawn="1"/>
        </p:nvSpPr>
        <p:spPr bwMode="gray">
          <a:xfrm>
            <a:off x="-1731443" y="98556"/>
            <a:ext cx="1609522" cy="4770636"/>
          </a:xfrm>
          <a:prstGeom prst="roundRect">
            <a:avLst>
              <a:gd name="adj" fmla="val 9701"/>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t">
            <a:noAutofit/>
          </a:bodyPr>
          <a:lstStyle/>
          <a:p>
            <a:r>
              <a:rPr lang="nl-NL" sz="1000" noProof="1" smtClean="0">
                <a:solidFill>
                  <a:srgbClr val="000000"/>
                </a:solidFill>
              </a:rPr>
              <a:t>Deze dia  is zo gemaakt dat je zelf een afbeelding kan invoegen. </a:t>
            </a:r>
          </a:p>
          <a:p>
            <a:endParaRPr lang="nl-NL" sz="1000" noProof="1" smtClean="0">
              <a:solidFill>
                <a:srgbClr val="000000"/>
              </a:solidFill>
            </a:endParaRPr>
          </a:p>
          <a:p>
            <a:r>
              <a:rPr lang="nl-NL" sz="1000" noProof="1" smtClean="0">
                <a:solidFill>
                  <a:srgbClr val="000000"/>
                </a:solidFill>
              </a:rPr>
              <a:t>Klik met de rechtermuisknop in de achtergrond en kies Achtergrond opmaken. Klik op Opvulling met figuur of bitmappatroon en dan op Invoegen uit bestand. Kies de afbeelding en klik op Invoegen en Sluiten.</a:t>
            </a:r>
          </a:p>
          <a:p>
            <a:endParaRPr lang="nl-NL" sz="1000" noProof="1" smtClean="0">
              <a:solidFill>
                <a:srgbClr val="000000"/>
              </a:solidFill>
            </a:endParaRPr>
          </a:p>
          <a:p>
            <a:r>
              <a:rPr lang="nl-NL" sz="1000" noProof="1" smtClean="0">
                <a:solidFill>
                  <a:srgbClr val="000000"/>
                </a:solidFill>
              </a:rPr>
              <a:t>Klik niet op Overal toepassen omdat de afbeelding dan op alle dia’s komt. Met ctrl + z kan je dit ongedaan maken.</a:t>
            </a:r>
          </a:p>
          <a:p>
            <a:endParaRPr lang="nl-NL" sz="1000" noProof="1" smtClean="0">
              <a:solidFill>
                <a:srgbClr val="000000"/>
              </a:solidFill>
            </a:endParaRPr>
          </a:p>
          <a:p>
            <a:r>
              <a:rPr lang="nl-NL" sz="1000" noProof="1" smtClean="0">
                <a:solidFill>
                  <a:srgbClr val="000000"/>
                </a:solidFill>
              </a:rPr>
              <a:t>Voor het mooiste resultaat is de beeldverhouding 1024 x 768 pixels. Het beeld blijft dan scherp en vervormt niet.</a:t>
            </a:r>
          </a:p>
          <a:p>
            <a:endParaRPr lang="nl-NL" sz="1000" noProof="1">
              <a:solidFill>
                <a:srgbClr val="000000"/>
              </a:solidFill>
            </a:endParaRPr>
          </a:p>
        </p:txBody>
      </p:sp>
    </p:spTree>
    <p:extLst>
      <p:ext uri="{BB962C8B-B14F-4D97-AF65-F5344CB8AC3E}">
        <p14:creationId xmlns:p14="http://schemas.microsoft.com/office/powerpoint/2010/main" val="390304635"/>
      </p:ext>
    </p:extLst>
  </p:cSld>
  <p:clrMapOvr>
    <a:masterClrMapping/>
  </p:clrMapOvr>
  <p:timing>
    <p:tnLst>
      <p:par>
        <p:cTn xmlns:p14="http://schemas.microsoft.com/office/powerpoint/2010/mai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el en kader">
    <p:spTree>
      <p:nvGrpSpPr>
        <p:cNvPr id="1" name=""/>
        <p:cNvGrpSpPr/>
        <p:nvPr/>
      </p:nvGrpSpPr>
      <p:grpSpPr>
        <a:xfrm>
          <a:off x="0" y="0"/>
          <a:ext cx="0" cy="0"/>
          <a:chOff x="0" y="0"/>
          <a:chExt cx="0" cy="0"/>
        </a:xfrm>
      </p:grpSpPr>
      <p:sp>
        <p:nvSpPr>
          <p:cNvPr id="2" name="Titel 1"/>
          <p:cNvSpPr>
            <a:spLocks noGrp="1" noSelect="1"/>
          </p:cNvSpPr>
          <p:nvPr>
            <p:ph type="title" hasCustomPrompt="1"/>
          </p:nvPr>
        </p:nvSpPr>
        <p:spPr bwMode="gray"/>
        <p:txBody>
          <a:bodyPr/>
          <a:lstStyle>
            <a:lvl1pPr>
              <a:defRPr/>
            </a:lvl1pPr>
          </a:lstStyle>
          <a:p>
            <a:r>
              <a:rPr lang="nl-NL" noProof="1" smtClean="0"/>
              <a:t>Titel</a:t>
            </a:r>
            <a:endParaRPr lang="nl-NL" noProof="1"/>
          </a:p>
        </p:txBody>
      </p:sp>
      <p:sp>
        <p:nvSpPr>
          <p:cNvPr id="3" name="Tijdelijke aanduiding voor inhoud 2"/>
          <p:cNvSpPr>
            <a:spLocks noGrp="1" noSelect="1"/>
          </p:cNvSpPr>
          <p:nvPr>
            <p:ph idx="1"/>
          </p:nvPr>
        </p:nvSpPr>
        <p:spPr bwMode="gray"/>
        <p:txBody>
          <a:bodyPr/>
          <a:lstStyle/>
          <a:p>
            <a:pPr lvl="0"/>
            <a:r>
              <a:rPr lang="nl-NL" noProof="1" smtClean="0"/>
              <a:t>Klik om de modelstijlen te bewerken</a:t>
            </a:r>
          </a:p>
          <a:p>
            <a:pPr lvl="1"/>
            <a:r>
              <a:rPr lang="nl-NL" noProof="1" smtClean="0"/>
              <a:t>Tweede niveau</a:t>
            </a:r>
          </a:p>
          <a:p>
            <a:pPr lvl="2"/>
            <a:r>
              <a:rPr lang="nl-NL" noProof="1" smtClean="0"/>
              <a:t>Derde niveau</a:t>
            </a:r>
          </a:p>
          <a:p>
            <a:pPr lvl="3"/>
            <a:r>
              <a:rPr lang="nl-NL" noProof="1" smtClean="0"/>
              <a:t>Vierde niveau</a:t>
            </a:r>
          </a:p>
          <a:p>
            <a:pPr lvl="4"/>
            <a:r>
              <a:rPr lang="nl-NL" noProof="1" smtClean="0"/>
              <a:t>Vijfde niveau</a:t>
            </a:r>
            <a:endParaRPr lang="nl-NL" noProof="1"/>
          </a:p>
        </p:txBody>
      </p:sp>
      <p:sp>
        <p:nvSpPr>
          <p:cNvPr id="4" name="Tijdelijke aanduiding voor datum 3"/>
          <p:cNvSpPr>
            <a:spLocks noGrp="1" noSelect="1"/>
          </p:cNvSpPr>
          <p:nvPr>
            <p:ph type="dt" sz="half" idx="10"/>
          </p:nvPr>
        </p:nvSpPr>
        <p:spPr bwMode="gray"/>
        <p:txBody>
          <a:bodyPr/>
          <a:lstStyle/>
          <a:p>
            <a:fld id="{71936F60-D347-4247-AE22-ECCF67410F82}" type="datetime1">
              <a:rPr lang="nl-NL" smtClean="0">
                <a:solidFill>
                  <a:srgbClr val="BEBEBE"/>
                </a:solidFill>
              </a:rPr>
              <a:pPr/>
              <a:t>13-10-17</a:t>
            </a:fld>
            <a:endParaRPr lang="nl-NL" dirty="0">
              <a:solidFill>
                <a:srgbClr val="BEBEBE"/>
              </a:solidFill>
            </a:endParaRPr>
          </a:p>
        </p:txBody>
      </p:sp>
      <p:sp>
        <p:nvSpPr>
          <p:cNvPr id="5" name="Tijdelijke aanduiding voor voettekst 4"/>
          <p:cNvSpPr>
            <a:spLocks noGrp="1" noSelect="1"/>
          </p:cNvSpPr>
          <p:nvPr>
            <p:ph type="ftr" sz="quarter" idx="11"/>
          </p:nvPr>
        </p:nvSpPr>
        <p:spPr bwMode="gray"/>
        <p:txBody>
          <a:bodyPr/>
          <a:lstStyle/>
          <a:p>
            <a:r>
              <a:rPr lang="nl-NL" dirty="0" smtClean="0">
                <a:solidFill>
                  <a:srgbClr val="BEBEBE"/>
                </a:solidFill>
              </a:rPr>
              <a:t>Via Invoegen | Koptekst en voettekst kunt u de tekst wijzigen</a:t>
            </a:r>
            <a:endParaRPr lang="nl-NL" dirty="0">
              <a:solidFill>
                <a:srgbClr val="BEBEBE"/>
              </a:solidFill>
            </a:endParaRPr>
          </a:p>
        </p:txBody>
      </p:sp>
      <p:sp>
        <p:nvSpPr>
          <p:cNvPr id="6" name="Tijdelijke aanduiding voor dianummer 5"/>
          <p:cNvSpPr>
            <a:spLocks noGrp="1" noSelect="1"/>
          </p:cNvSpPr>
          <p:nvPr>
            <p:ph type="sldNum" sz="quarter" idx="12"/>
          </p:nvPr>
        </p:nvSpPr>
        <p:spPr bwMode="gray"/>
        <p:txBody>
          <a:bodyPr/>
          <a:lstStyle/>
          <a:p>
            <a:r>
              <a:rPr lang="nl-NL" dirty="0" smtClean="0">
                <a:solidFill>
                  <a:srgbClr val="BEBEBE"/>
                </a:solidFill>
              </a:rPr>
              <a:t>| </a:t>
            </a:r>
            <a:fld id="{5A73F218-DCB0-4894-9B51-05C25669D534}" type="slidenum">
              <a:rPr lang="nl-NL" smtClean="0">
                <a:solidFill>
                  <a:srgbClr val="BEBEBE"/>
                </a:solidFill>
              </a:rPr>
              <a:pPr/>
              <a:t>‹nr.›</a:t>
            </a:fld>
            <a:endParaRPr lang="nl-NL" dirty="0">
              <a:solidFill>
                <a:srgbClr val="BEBEBE"/>
              </a:solidFill>
            </a:endParaRPr>
          </a:p>
        </p:txBody>
      </p:sp>
    </p:spTree>
    <p:extLst>
      <p:ext uri="{BB962C8B-B14F-4D97-AF65-F5344CB8AC3E}">
        <p14:creationId xmlns:p14="http://schemas.microsoft.com/office/powerpoint/2010/main" val="2060779253"/>
      </p:ext>
    </p:extLst>
  </p:cSld>
  <p:clrMapOvr>
    <a:masterClrMapping/>
  </p:clrMapOvr>
  <p:timing>
    <p:tnLst>
      <p:par>
        <p:cTn xmlns:p14="http://schemas.microsoft.com/office/powerpoint/2010/mai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itle" preserve="1">
  <p:cSld name="Titeldia rood">
    <p:spTree>
      <p:nvGrpSpPr>
        <p:cNvPr id="1" name=""/>
        <p:cNvGrpSpPr/>
        <p:nvPr/>
      </p:nvGrpSpPr>
      <p:grpSpPr>
        <a:xfrm>
          <a:off x="0" y="0"/>
          <a:ext cx="0" cy="0"/>
          <a:chOff x="0" y="0"/>
          <a:chExt cx="0" cy="0"/>
        </a:xfrm>
      </p:grpSpPr>
      <p:sp>
        <p:nvSpPr>
          <p:cNvPr id="9" name="Rectangle 5"/>
          <p:cNvSpPr>
            <a:spLocks noSelect="1" noChangeArrowheads="1"/>
          </p:cNvSpPr>
          <p:nvPr/>
        </p:nvSpPr>
        <p:spPr bwMode="ltGray">
          <a:xfrm>
            <a:off x="0" y="0"/>
            <a:ext cx="9137650" cy="6854825"/>
          </a:xfrm>
          <a:prstGeom prst="rect">
            <a:avLst/>
          </a:prstGeom>
          <a:solidFill>
            <a:srgbClr val="FF0000"/>
          </a:solidFill>
          <a:ln w="9525">
            <a:noFill/>
            <a:miter lim="800000"/>
            <a:headEnd/>
            <a:tailEnd/>
          </a:ln>
        </p:spPr>
        <p:txBody>
          <a:bodyPr vert="horz" wrap="square" lIns="91440" tIns="45720" rIns="91440" bIns="45720" numCol="1" anchor="t" anchorCtr="0" compatLnSpc="1">
            <a:prstTxWarp prst="textNoShape">
              <a:avLst/>
            </a:prstTxWarp>
          </a:bodyPr>
          <a:lstStyle/>
          <a:p>
            <a:endParaRPr lang="nl-NL" dirty="0">
              <a:solidFill>
                <a:srgbClr val="000000"/>
              </a:solidFill>
            </a:endParaRPr>
          </a:p>
        </p:txBody>
      </p:sp>
      <p:sp>
        <p:nvSpPr>
          <p:cNvPr id="10" name="Rectangle 6"/>
          <p:cNvSpPr>
            <a:spLocks noSelect="1" noChangeArrowheads="1"/>
          </p:cNvSpPr>
          <p:nvPr/>
        </p:nvSpPr>
        <p:spPr bwMode="white">
          <a:xfrm>
            <a:off x="0" y="1588"/>
            <a:ext cx="787400" cy="6854825"/>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nl-NL" dirty="0">
              <a:solidFill>
                <a:srgbClr val="000000"/>
              </a:solidFill>
            </a:endParaRPr>
          </a:p>
        </p:txBody>
      </p:sp>
      <p:grpSp>
        <p:nvGrpSpPr>
          <p:cNvPr id="5" name="Groep 4"/>
          <p:cNvGrpSpPr>
            <a:grpSpLocks noSelect="1"/>
          </p:cNvGrpSpPr>
          <p:nvPr userDrawn="1"/>
        </p:nvGrpSpPr>
        <p:grpSpPr bwMode="black">
          <a:xfrm>
            <a:off x="182563" y="163513"/>
            <a:ext cx="2563812" cy="1447800"/>
            <a:chOff x="182563" y="163513"/>
            <a:chExt cx="2563812" cy="1447800"/>
          </a:xfrm>
        </p:grpSpPr>
        <p:sp>
          <p:nvSpPr>
            <p:cNvPr id="11" name="Freeform 7"/>
            <p:cNvSpPr>
              <a:spLocks noSelect="1"/>
            </p:cNvSpPr>
            <p:nvPr/>
          </p:nvSpPr>
          <p:spPr bwMode="black">
            <a:xfrm>
              <a:off x="182563" y="1185863"/>
              <a:ext cx="425450" cy="425450"/>
            </a:xfrm>
            <a:custGeom>
              <a:avLst/>
              <a:gdLst/>
              <a:ahLst/>
              <a:cxnLst>
                <a:cxn ang="0">
                  <a:pos x="0" y="214"/>
                </a:cxn>
                <a:cxn ang="0">
                  <a:pos x="81" y="134"/>
                </a:cxn>
                <a:cxn ang="0">
                  <a:pos x="0" y="54"/>
                </a:cxn>
                <a:cxn ang="0">
                  <a:pos x="54" y="0"/>
                </a:cxn>
                <a:cxn ang="0">
                  <a:pos x="134" y="80"/>
                </a:cxn>
                <a:cxn ang="0">
                  <a:pos x="214" y="0"/>
                </a:cxn>
                <a:cxn ang="0">
                  <a:pos x="268" y="54"/>
                </a:cxn>
                <a:cxn ang="0">
                  <a:pos x="188" y="134"/>
                </a:cxn>
                <a:cxn ang="0">
                  <a:pos x="268" y="214"/>
                </a:cxn>
                <a:cxn ang="0">
                  <a:pos x="214" y="268"/>
                </a:cxn>
                <a:cxn ang="0">
                  <a:pos x="134" y="187"/>
                </a:cxn>
                <a:cxn ang="0">
                  <a:pos x="54" y="268"/>
                </a:cxn>
                <a:cxn ang="0">
                  <a:pos x="0" y="214"/>
                </a:cxn>
              </a:cxnLst>
              <a:rect l="0" t="0" r="r" b="b"/>
              <a:pathLst>
                <a:path w="268" h="268">
                  <a:moveTo>
                    <a:pt x="0" y="214"/>
                  </a:moveTo>
                  <a:lnTo>
                    <a:pt x="81" y="134"/>
                  </a:lnTo>
                  <a:lnTo>
                    <a:pt x="0" y="54"/>
                  </a:lnTo>
                  <a:lnTo>
                    <a:pt x="54" y="0"/>
                  </a:lnTo>
                  <a:lnTo>
                    <a:pt x="134" y="80"/>
                  </a:lnTo>
                  <a:lnTo>
                    <a:pt x="214" y="0"/>
                  </a:lnTo>
                  <a:lnTo>
                    <a:pt x="268" y="54"/>
                  </a:lnTo>
                  <a:lnTo>
                    <a:pt x="188" y="134"/>
                  </a:lnTo>
                  <a:lnTo>
                    <a:pt x="268" y="214"/>
                  </a:lnTo>
                  <a:lnTo>
                    <a:pt x="214" y="268"/>
                  </a:lnTo>
                  <a:lnTo>
                    <a:pt x="134" y="187"/>
                  </a:lnTo>
                  <a:lnTo>
                    <a:pt x="54" y="268"/>
                  </a:lnTo>
                  <a:lnTo>
                    <a:pt x="0" y="214"/>
                  </a:lnTo>
                  <a:close/>
                </a:path>
              </a:pathLst>
            </a:cu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nl-NL" dirty="0">
                <a:solidFill>
                  <a:srgbClr val="000000"/>
                </a:solidFill>
              </a:endParaRPr>
            </a:p>
          </p:txBody>
        </p:sp>
        <p:sp>
          <p:nvSpPr>
            <p:cNvPr id="12" name="Freeform 8"/>
            <p:cNvSpPr>
              <a:spLocks noSelect="1"/>
            </p:cNvSpPr>
            <p:nvPr/>
          </p:nvSpPr>
          <p:spPr bwMode="black">
            <a:xfrm>
              <a:off x="182563" y="163513"/>
              <a:ext cx="425450" cy="425450"/>
            </a:xfrm>
            <a:custGeom>
              <a:avLst/>
              <a:gdLst/>
              <a:ahLst/>
              <a:cxnLst>
                <a:cxn ang="0">
                  <a:pos x="0" y="215"/>
                </a:cxn>
                <a:cxn ang="0">
                  <a:pos x="81" y="134"/>
                </a:cxn>
                <a:cxn ang="0">
                  <a:pos x="0" y="54"/>
                </a:cxn>
                <a:cxn ang="0">
                  <a:pos x="54" y="0"/>
                </a:cxn>
                <a:cxn ang="0">
                  <a:pos x="134" y="81"/>
                </a:cxn>
                <a:cxn ang="0">
                  <a:pos x="214" y="0"/>
                </a:cxn>
                <a:cxn ang="0">
                  <a:pos x="268" y="54"/>
                </a:cxn>
                <a:cxn ang="0">
                  <a:pos x="188" y="134"/>
                </a:cxn>
                <a:cxn ang="0">
                  <a:pos x="268" y="215"/>
                </a:cxn>
                <a:cxn ang="0">
                  <a:pos x="214" y="268"/>
                </a:cxn>
                <a:cxn ang="0">
                  <a:pos x="134" y="188"/>
                </a:cxn>
                <a:cxn ang="0">
                  <a:pos x="54" y="268"/>
                </a:cxn>
                <a:cxn ang="0">
                  <a:pos x="0" y="215"/>
                </a:cxn>
              </a:cxnLst>
              <a:rect l="0" t="0" r="r" b="b"/>
              <a:pathLst>
                <a:path w="268" h="268">
                  <a:moveTo>
                    <a:pt x="0" y="215"/>
                  </a:moveTo>
                  <a:lnTo>
                    <a:pt x="81" y="134"/>
                  </a:lnTo>
                  <a:lnTo>
                    <a:pt x="0" y="54"/>
                  </a:lnTo>
                  <a:lnTo>
                    <a:pt x="54" y="0"/>
                  </a:lnTo>
                  <a:lnTo>
                    <a:pt x="134" y="81"/>
                  </a:lnTo>
                  <a:lnTo>
                    <a:pt x="214" y="0"/>
                  </a:lnTo>
                  <a:lnTo>
                    <a:pt x="268" y="54"/>
                  </a:lnTo>
                  <a:lnTo>
                    <a:pt x="188" y="134"/>
                  </a:lnTo>
                  <a:lnTo>
                    <a:pt x="268" y="215"/>
                  </a:lnTo>
                  <a:lnTo>
                    <a:pt x="214" y="268"/>
                  </a:lnTo>
                  <a:lnTo>
                    <a:pt x="134" y="188"/>
                  </a:lnTo>
                  <a:lnTo>
                    <a:pt x="54" y="268"/>
                  </a:lnTo>
                  <a:lnTo>
                    <a:pt x="0" y="215"/>
                  </a:lnTo>
                  <a:close/>
                </a:path>
              </a:pathLst>
            </a:cu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nl-NL" dirty="0">
                <a:solidFill>
                  <a:srgbClr val="000000"/>
                </a:solidFill>
              </a:endParaRPr>
            </a:p>
          </p:txBody>
        </p:sp>
        <p:sp>
          <p:nvSpPr>
            <p:cNvPr id="13" name="Freeform 9"/>
            <p:cNvSpPr>
              <a:spLocks noSelect="1"/>
            </p:cNvSpPr>
            <p:nvPr/>
          </p:nvSpPr>
          <p:spPr bwMode="black">
            <a:xfrm>
              <a:off x="182563" y="674688"/>
              <a:ext cx="425450" cy="425450"/>
            </a:xfrm>
            <a:custGeom>
              <a:avLst/>
              <a:gdLst/>
              <a:ahLst/>
              <a:cxnLst>
                <a:cxn ang="0">
                  <a:pos x="0" y="215"/>
                </a:cxn>
                <a:cxn ang="0">
                  <a:pos x="81" y="134"/>
                </a:cxn>
                <a:cxn ang="0">
                  <a:pos x="0" y="54"/>
                </a:cxn>
                <a:cxn ang="0">
                  <a:pos x="54" y="0"/>
                </a:cxn>
                <a:cxn ang="0">
                  <a:pos x="134" y="81"/>
                </a:cxn>
                <a:cxn ang="0">
                  <a:pos x="214" y="0"/>
                </a:cxn>
                <a:cxn ang="0">
                  <a:pos x="268" y="54"/>
                </a:cxn>
                <a:cxn ang="0">
                  <a:pos x="188" y="134"/>
                </a:cxn>
                <a:cxn ang="0">
                  <a:pos x="268" y="215"/>
                </a:cxn>
                <a:cxn ang="0">
                  <a:pos x="214" y="268"/>
                </a:cxn>
                <a:cxn ang="0">
                  <a:pos x="134" y="188"/>
                </a:cxn>
                <a:cxn ang="0">
                  <a:pos x="54" y="268"/>
                </a:cxn>
                <a:cxn ang="0">
                  <a:pos x="0" y="215"/>
                </a:cxn>
              </a:cxnLst>
              <a:rect l="0" t="0" r="r" b="b"/>
              <a:pathLst>
                <a:path w="268" h="268">
                  <a:moveTo>
                    <a:pt x="0" y="215"/>
                  </a:moveTo>
                  <a:lnTo>
                    <a:pt x="81" y="134"/>
                  </a:lnTo>
                  <a:lnTo>
                    <a:pt x="0" y="54"/>
                  </a:lnTo>
                  <a:lnTo>
                    <a:pt x="54" y="0"/>
                  </a:lnTo>
                  <a:lnTo>
                    <a:pt x="134" y="81"/>
                  </a:lnTo>
                  <a:lnTo>
                    <a:pt x="214" y="0"/>
                  </a:lnTo>
                  <a:lnTo>
                    <a:pt x="268" y="54"/>
                  </a:lnTo>
                  <a:lnTo>
                    <a:pt x="188" y="134"/>
                  </a:lnTo>
                  <a:lnTo>
                    <a:pt x="268" y="215"/>
                  </a:lnTo>
                  <a:lnTo>
                    <a:pt x="214" y="268"/>
                  </a:lnTo>
                  <a:lnTo>
                    <a:pt x="134" y="188"/>
                  </a:lnTo>
                  <a:lnTo>
                    <a:pt x="54" y="268"/>
                  </a:lnTo>
                  <a:lnTo>
                    <a:pt x="0" y="215"/>
                  </a:lnTo>
                  <a:close/>
                </a:path>
              </a:pathLst>
            </a:cu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nl-NL" dirty="0">
                <a:solidFill>
                  <a:srgbClr val="000000"/>
                </a:solidFill>
              </a:endParaRPr>
            </a:p>
          </p:txBody>
        </p:sp>
        <p:sp>
          <p:nvSpPr>
            <p:cNvPr id="14" name="Freeform 10"/>
            <p:cNvSpPr>
              <a:spLocks noSelect="1"/>
            </p:cNvSpPr>
            <p:nvPr/>
          </p:nvSpPr>
          <p:spPr bwMode="black">
            <a:xfrm>
              <a:off x="1031875" y="184151"/>
              <a:ext cx="214313" cy="241300"/>
            </a:xfrm>
            <a:custGeom>
              <a:avLst/>
              <a:gdLst/>
              <a:ahLst/>
              <a:cxnLst>
                <a:cxn ang="0">
                  <a:pos x="966" y="976"/>
                </a:cxn>
                <a:cxn ang="0">
                  <a:pos x="542" y="1077"/>
                </a:cxn>
                <a:cxn ang="0">
                  <a:pos x="0" y="543"/>
                </a:cxn>
                <a:cxn ang="0">
                  <a:pos x="542" y="0"/>
                </a:cxn>
                <a:cxn ang="0">
                  <a:pos x="946" y="129"/>
                </a:cxn>
                <a:cxn ang="0">
                  <a:pos x="811" y="265"/>
                </a:cxn>
                <a:cxn ang="0">
                  <a:pos x="543" y="165"/>
                </a:cxn>
                <a:cxn ang="0">
                  <a:pos x="191" y="531"/>
                </a:cxn>
                <a:cxn ang="0">
                  <a:pos x="543" y="912"/>
                </a:cxn>
                <a:cxn ang="0">
                  <a:pos x="784" y="859"/>
                </a:cxn>
                <a:cxn ang="0">
                  <a:pos x="784" y="617"/>
                </a:cxn>
                <a:cxn ang="0">
                  <a:pos x="574" y="617"/>
                </a:cxn>
                <a:cxn ang="0">
                  <a:pos x="574" y="452"/>
                </a:cxn>
                <a:cxn ang="0">
                  <a:pos x="966" y="452"/>
                </a:cxn>
                <a:cxn ang="0">
                  <a:pos x="966" y="976"/>
                </a:cxn>
              </a:cxnLst>
              <a:rect l="0" t="0" r="r" b="b"/>
              <a:pathLst>
                <a:path w="966" h="1077">
                  <a:moveTo>
                    <a:pt x="966" y="976"/>
                  </a:moveTo>
                  <a:cubicBezTo>
                    <a:pt x="842" y="1043"/>
                    <a:pt x="700" y="1077"/>
                    <a:pt x="542" y="1077"/>
                  </a:cubicBezTo>
                  <a:cubicBezTo>
                    <a:pt x="226" y="1077"/>
                    <a:pt x="0" y="863"/>
                    <a:pt x="0" y="543"/>
                  </a:cubicBezTo>
                  <a:cubicBezTo>
                    <a:pt x="0" y="214"/>
                    <a:pt x="226" y="0"/>
                    <a:pt x="542" y="0"/>
                  </a:cubicBezTo>
                  <a:cubicBezTo>
                    <a:pt x="698" y="0"/>
                    <a:pt x="839" y="33"/>
                    <a:pt x="946" y="129"/>
                  </a:cubicBezTo>
                  <a:cubicBezTo>
                    <a:pt x="811" y="265"/>
                    <a:pt x="811" y="265"/>
                    <a:pt x="811" y="265"/>
                  </a:cubicBezTo>
                  <a:cubicBezTo>
                    <a:pt x="746" y="201"/>
                    <a:pt x="646" y="165"/>
                    <a:pt x="543" y="165"/>
                  </a:cubicBezTo>
                  <a:cubicBezTo>
                    <a:pt x="332" y="165"/>
                    <a:pt x="191" y="327"/>
                    <a:pt x="191" y="531"/>
                  </a:cubicBezTo>
                  <a:cubicBezTo>
                    <a:pt x="191" y="750"/>
                    <a:pt x="332" y="912"/>
                    <a:pt x="543" y="912"/>
                  </a:cubicBezTo>
                  <a:cubicBezTo>
                    <a:pt x="636" y="912"/>
                    <a:pt x="720" y="895"/>
                    <a:pt x="784" y="859"/>
                  </a:cubicBezTo>
                  <a:cubicBezTo>
                    <a:pt x="784" y="617"/>
                    <a:pt x="784" y="617"/>
                    <a:pt x="784" y="617"/>
                  </a:cubicBezTo>
                  <a:cubicBezTo>
                    <a:pt x="574" y="617"/>
                    <a:pt x="574" y="617"/>
                    <a:pt x="574" y="617"/>
                  </a:cubicBezTo>
                  <a:cubicBezTo>
                    <a:pt x="574" y="452"/>
                    <a:pt x="574" y="452"/>
                    <a:pt x="574" y="452"/>
                  </a:cubicBezTo>
                  <a:cubicBezTo>
                    <a:pt x="966" y="452"/>
                    <a:pt x="966" y="452"/>
                    <a:pt x="966" y="452"/>
                  </a:cubicBezTo>
                  <a:lnTo>
                    <a:pt x="966" y="976"/>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solidFill>
                  <a:srgbClr val="000000"/>
                </a:solidFill>
              </a:endParaRPr>
            </a:p>
          </p:txBody>
        </p:sp>
        <p:sp>
          <p:nvSpPr>
            <p:cNvPr id="15" name="Freeform 11"/>
            <p:cNvSpPr>
              <a:spLocks noSelect="1"/>
            </p:cNvSpPr>
            <p:nvPr/>
          </p:nvSpPr>
          <p:spPr bwMode="black">
            <a:xfrm>
              <a:off x="1284288" y="260351"/>
              <a:ext cx="157163" cy="163513"/>
            </a:xfrm>
            <a:custGeom>
              <a:avLst/>
              <a:gdLst/>
              <a:ahLst/>
              <a:cxnLst>
                <a:cxn ang="0">
                  <a:pos x="174" y="426"/>
                </a:cxn>
                <a:cxn ang="0">
                  <a:pos x="361" y="591"/>
                </a:cxn>
                <a:cxn ang="0">
                  <a:pos x="547" y="497"/>
                </a:cxn>
                <a:cxn ang="0">
                  <a:pos x="672" y="591"/>
                </a:cxn>
                <a:cxn ang="0">
                  <a:pos x="378" y="730"/>
                </a:cxn>
                <a:cxn ang="0">
                  <a:pos x="0" y="365"/>
                </a:cxn>
                <a:cxn ang="0">
                  <a:pos x="378" y="0"/>
                </a:cxn>
                <a:cxn ang="0">
                  <a:pos x="704" y="378"/>
                </a:cxn>
                <a:cxn ang="0">
                  <a:pos x="704" y="426"/>
                </a:cxn>
                <a:cxn ang="0">
                  <a:pos x="174" y="426"/>
                </a:cxn>
                <a:cxn ang="0">
                  <a:pos x="530" y="295"/>
                </a:cxn>
                <a:cxn ang="0">
                  <a:pos x="353" y="130"/>
                </a:cxn>
                <a:cxn ang="0">
                  <a:pos x="174" y="295"/>
                </a:cxn>
                <a:cxn ang="0">
                  <a:pos x="530" y="295"/>
                </a:cxn>
              </a:cxnLst>
              <a:rect l="0" t="0" r="r" b="b"/>
              <a:pathLst>
                <a:path w="704" h="730">
                  <a:moveTo>
                    <a:pt x="174" y="426"/>
                  </a:moveTo>
                  <a:cubicBezTo>
                    <a:pt x="185" y="528"/>
                    <a:pt x="263" y="591"/>
                    <a:pt x="361" y="591"/>
                  </a:cubicBezTo>
                  <a:cubicBezTo>
                    <a:pt x="447" y="591"/>
                    <a:pt x="504" y="550"/>
                    <a:pt x="547" y="497"/>
                  </a:cubicBezTo>
                  <a:cubicBezTo>
                    <a:pt x="672" y="591"/>
                    <a:pt x="672" y="591"/>
                    <a:pt x="672" y="591"/>
                  </a:cubicBezTo>
                  <a:cubicBezTo>
                    <a:pt x="591" y="691"/>
                    <a:pt x="488" y="730"/>
                    <a:pt x="378" y="730"/>
                  </a:cubicBezTo>
                  <a:cubicBezTo>
                    <a:pt x="168" y="730"/>
                    <a:pt x="0" y="583"/>
                    <a:pt x="0" y="365"/>
                  </a:cubicBezTo>
                  <a:cubicBezTo>
                    <a:pt x="0" y="146"/>
                    <a:pt x="168" y="0"/>
                    <a:pt x="378" y="0"/>
                  </a:cubicBezTo>
                  <a:cubicBezTo>
                    <a:pt x="572" y="0"/>
                    <a:pt x="704" y="136"/>
                    <a:pt x="704" y="378"/>
                  </a:cubicBezTo>
                  <a:cubicBezTo>
                    <a:pt x="704" y="426"/>
                    <a:pt x="704" y="426"/>
                    <a:pt x="704" y="426"/>
                  </a:cubicBezTo>
                  <a:lnTo>
                    <a:pt x="174" y="426"/>
                  </a:lnTo>
                  <a:close/>
                  <a:moveTo>
                    <a:pt x="530" y="295"/>
                  </a:moveTo>
                  <a:cubicBezTo>
                    <a:pt x="529" y="194"/>
                    <a:pt x="462" y="130"/>
                    <a:pt x="353" y="130"/>
                  </a:cubicBezTo>
                  <a:cubicBezTo>
                    <a:pt x="250" y="130"/>
                    <a:pt x="187" y="195"/>
                    <a:pt x="174" y="295"/>
                  </a:cubicBezTo>
                  <a:lnTo>
                    <a:pt x="530" y="295"/>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solidFill>
                  <a:srgbClr val="000000"/>
                </a:solidFill>
              </a:endParaRPr>
            </a:p>
          </p:txBody>
        </p:sp>
        <p:sp>
          <p:nvSpPr>
            <p:cNvPr id="16" name="Freeform 12"/>
            <p:cNvSpPr>
              <a:spLocks noSelect="1"/>
            </p:cNvSpPr>
            <p:nvPr/>
          </p:nvSpPr>
          <p:spPr bwMode="black">
            <a:xfrm>
              <a:off x="1476375" y="260351"/>
              <a:ext cx="239713" cy="158750"/>
            </a:xfrm>
            <a:custGeom>
              <a:avLst/>
              <a:gdLst/>
              <a:ahLst/>
              <a:cxnLst>
                <a:cxn ang="0">
                  <a:pos x="0" y="17"/>
                </a:cxn>
                <a:cxn ang="0">
                  <a:pos x="165" y="17"/>
                </a:cxn>
                <a:cxn ang="0">
                  <a:pos x="165" y="126"/>
                </a:cxn>
                <a:cxn ang="0">
                  <a:pos x="168" y="126"/>
                </a:cxn>
                <a:cxn ang="0">
                  <a:pos x="381" y="0"/>
                </a:cxn>
                <a:cxn ang="0">
                  <a:pos x="598" y="129"/>
                </a:cxn>
                <a:cxn ang="0">
                  <a:pos x="827" y="0"/>
                </a:cxn>
                <a:cxn ang="0">
                  <a:pos x="1078" y="298"/>
                </a:cxn>
                <a:cxn ang="0">
                  <a:pos x="1078" y="712"/>
                </a:cxn>
                <a:cxn ang="0">
                  <a:pos x="904" y="712"/>
                </a:cxn>
                <a:cxn ang="0">
                  <a:pos x="904" y="318"/>
                </a:cxn>
                <a:cxn ang="0">
                  <a:pos x="775" y="156"/>
                </a:cxn>
                <a:cxn ang="0">
                  <a:pos x="626" y="336"/>
                </a:cxn>
                <a:cxn ang="0">
                  <a:pos x="626" y="712"/>
                </a:cxn>
                <a:cxn ang="0">
                  <a:pos x="452" y="712"/>
                </a:cxn>
                <a:cxn ang="0">
                  <a:pos x="452" y="298"/>
                </a:cxn>
                <a:cxn ang="0">
                  <a:pos x="333" y="156"/>
                </a:cxn>
                <a:cxn ang="0">
                  <a:pos x="174" y="333"/>
                </a:cxn>
                <a:cxn ang="0">
                  <a:pos x="174" y="712"/>
                </a:cxn>
                <a:cxn ang="0">
                  <a:pos x="0" y="712"/>
                </a:cxn>
                <a:cxn ang="0">
                  <a:pos x="0" y="17"/>
                </a:cxn>
              </a:cxnLst>
              <a:rect l="0" t="0" r="r" b="b"/>
              <a:pathLst>
                <a:path w="1078" h="712">
                  <a:moveTo>
                    <a:pt x="0" y="17"/>
                  </a:moveTo>
                  <a:cubicBezTo>
                    <a:pt x="165" y="17"/>
                    <a:pt x="165" y="17"/>
                    <a:pt x="165" y="17"/>
                  </a:cubicBezTo>
                  <a:cubicBezTo>
                    <a:pt x="165" y="126"/>
                    <a:pt x="165" y="126"/>
                    <a:pt x="165" y="126"/>
                  </a:cubicBezTo>
                  <a:cubicBezTo>
                    <a:pt x="168" y="126"/>
                    <a:pt x="168" y="126"/>
                    <a:pt x="168" y="126"/>
                  </a:cubicBezTo>
                  <a:cubicBezTo>
                    <a:pt x="198" y="61"/>
                    <a:pt x="265" y="0"/>
                    <a:pt x="381" y="0"/>
                  </a:cubicBezTo>
                  <a:cubicBezTo>
                    <a:pt x="488" y="0"/>
                    <a:pt x="562" y="42"/>
                    <a:pt x="598" y="129"/>
                  </a:cubicBezTo>
                  <a:cubicBezTo>
                    <a:pt x="649" y="40"/>
                    <a:pt x="723" y="0"/>
                    <a:pt x="827" y="0"/>
                  </a:cubicBezTo>
                  <a:cubicBezTo>
                    <a:pt x="1013" y="0"/>
                    <a:pt x="1078" y="132"/>
                    <a:pt x="1078" y="298"/>
                  </a:cubicBezTo>
                  <a:cubicBezTo>
                    <a:pt x="1078" y="712"/>
                    <a:pt x="1078" y="712"/>
                    <a:pt x="1078" y="712"/>
                  </a:cubicBezTo>
                  <a:cubicBezTo>
                    <a:pt x="904" y="712"/>
                    <a:pt x="904" y="712"/>
                    <a:pt x="904" y="712"/>
                  </a:cubicBezTo>
                  <a:cubicBezTo>
                    <a:pt x="904" y="318"/>
                    <a:pt x="904" y="318"/>
                    <a:pt x="904" y="318"/>
                  </a:cubicBezTo>
                  <a:cubicBezTo>
                    <a:pt x="904" y="231"/>
                    <a:pt x="878" y="156"/>
                    <a:pt x="775" y="156"/>
                  </a:cubicBezTo>
                  <a:cubicBezTo>
                    <a:pt x="666" y="156"/>
                    <a:pt x="626" y="246"/>
                    <a:pt x="626" y="336"/>
                  </a:cubicBezTo>
                  <a:cubicBezTo>
                    <a:pt x="626" y="712"/>
                    <a:pt x="626" y="712"/>
                    <a:pt x="626" y="712"/>
                  </a:cubicBezTo>
                  <a:cubicBezTo>
                    <a:pt x="452" y="712"/>
                    <a:pt x="452" y="712"/>
                    <a:pt x="452" y="712"/>
                  </a:cubicBezTo>
                  <a:cubicBezTo>
                    <a:pt x="452" y="298"/>
                    <a:pt x="452" y="298"/>
                    <a:pt x="452" y="298"/>
                  </a:cubicBezTo>
                  <a:cubicBezTo>
                    <a:pt x="452" y="213"/>
                    <a:pt x="417" y="156"/>
                    <a:pt x="333" y="156"/>
                  </a:cubicBezTo>
                  <a:cubicBezTo>
                    <a:pt x="219" y="156"/>
                    <a:pt x="174" y="240"/>
                    <a:pt x="174" y="333"/>
                  </a:cubicBezTo>
                  <a:cubicBezTo>
                    <a:pt x="174" y="712"/>
                    <a:pt x="174" y="712"/>
                    <a:pt x="174" y="712"/>
                  </a:cubicBezTo>
                  <a:cubicBezTo>
                    <a:pt x="0" y="712"/>
                    <a:pt x="0" y="712"/>
                    <a:pt x="0" y="712"/>
                  </a:cubicBezTo>
                  <a:lnTo>
                    <a:pt x="0" y="17"/>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solidFill>
                  <a:srgbClr val="000000"/>
                </a:solidFill>
              </a:endParaRPr>
            </a:p>
          </p:txBody>
        </p:sp>
        <p:sp>
          <p:nvSpPr>
            <p:cNvPr id="17" name="Freeform 13"/>
            <p:cNvSpPr>
              <a:spLocks noSelect="1"/>
            </p:cNvSpPr>
            <p:nvPr/>
          </p:nvSpPr>
          <p:spPr bwMode="black">
            <a:xfrm>
              <a:off x="1751013" y="260351"/>
              <a:ext cx="157163" cy="163513"/>
            </a:xfrm>
            <a:custGeom>
              <a:avLst/>
              <a:gdLst/>
              <a:ahLst/>
              <a:cxnLst>
                <a:cxn ang="0">
                  <a:pos x="174" y="426"/>
                </a:cxn>
                <a:cxn ang="0">
                  <a:pos x="361" y="591"/>
                </a:cxn>
                <a:cxn ang="0">
                  <a:pos x="548" y="497"/>
                </a:cxn>
                <a:cxn ang="0">
                  <a:pos x="672" y="591"/>
                </a:cxn>
                <a:cxn ang="0">
                  <a:pos x="378" y="730"/>
                </a:cxn>
                <a:cxn ang="0">
                  <a:pos x="0" y="365"/>
                </a:cxn>
                <a:cxn ang="0">
                  <a:pos x="378" y="0"/>
                </a:cxn>
                <a:cxn ang="0">
                  <a:pos x="704" y="378"/>
                </a:cxn>
                <a:cxn ang="0">
                  <a:pos x="704" y="426"/>
                </a:cxn>
                <a:cxn ang="0">
                  <a:pos x="174" y="426"/>
                </a:cxn>
                <a:cxn ang="0">
                  <a:pos x="530" y="295"/>
                </a:cxn>
                <a:cxn ang="0">
                  <a:pos x="354" y="130"/>
                </a:cxn>
                <a:cxn ang="0">
                  <a:pos x="174" y="295"/>
                </a:cxn>
                <a:cxn ang="0">
                  <a:pos x="530" y="295"/>
                </a:cxn>
              </a:cxnLst>
              <a:rect l="0" t="0" r="r" b="b"/>
              <a:pathLst>
                <a:path w="704" h="730">
                  <a:moveTo>
                    <a:pt x="174" y="426"/>
                  </a:moveTo>
                  <a:cubicBezTo>
                    <a:pt x="185" y="528"/>
                    <a:pt x="264" y="591"/>
                    <a:pt x="361" y="591"/>
                  </a:cubicBezTo>
                  <a:cubicBezTo>
                    <a:pt x="448" y="591"/>
                    <a:pt x="504" y="550"/>
                    <a:pt x="548" y="497"/>
                  </a:cubicBezTo>
                  <a:cubicBezTo>
                    <a:pt x="672" y="591"/>
                    <a:pt x="672" y="591"/>
                    <a:pt x="672" y="591"/>
                  </a:cubicBezTo>
                  <a:cubicBezTo>
                    <a:pt x="591" y="691"/>
                    <a:pt x="488" y="730"/>
                    <a:pt x="378" y="730"/>
                  </a:cubicBezTo>
                  <a:cubicBezTo>
                    <a:pt x="168" y="730"/>
                    <a:pt x="0" y="583"/>
                    <a:pt x="0" y="365"/>
                  </a:cubicBezTo>
                  <a:cubicBezTo>
                    <a:pt x="0" y="146"/>
                    <a:pt x="168" y="0"/>
                    <a:pt x="378" y="0"/>
                  </a:cubicBezTo>
                  <a:cubicBezTo>
                    <a:pt x="572" y="0"/>
                    <a:pt x="704" y="136"/>
                    <a:pt x="704" y="378"/>
                  </a:cubicBezTo>
                  <a:cubicBezTo>
                    <a:pt x="704" y="426"/>
                    <a:pt x="704" y="426"/>
                    <a:pt x="704" y="426"/>
                  </a:cubicBezTo>
                  <a:lnTo>
                    <a:pt x="174" y="426"/>
                  </a:lnTo>
                  <a:close/>
                  <a:moveTo>
                    <a:pt x="530" y="295"/>
                  </a:moveTo>
                  <a:cubicBezTo>
                    <a:pt x="529" y="194"/>
                    <a:pt x="462" y="130"/>
                    <a:pt x="354" y="130"/>
                  </a:cubicBezTo>
                  <a:cubicBezTo>
                    <a:pt x="251" y="130"/>
                    <a:pt x="187" y="195"/>
                    <a:pt x="174" y="295"/>
                  </a:cubicBezTo>
                  <a:lnTo>
                    <a:pt x="530" y="295"/>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solidFill>
                  <a:srgbClr val="000000"/>
                </a:solidFill>
              </a:endParaRPr>
            </a:p>
          </p:txBody>
        </p:sp>
        <p:sp>
          <p:nvSpPr>
            <p:cNvPr id="18" name="Freeform 14"/>
            <p:cNvSpPr>
              <a:spLocks noSelect="1"/>
            </p:cNvSpPr>
            <p:nvPr/>
          </p:nvSpPr>
          <p:spPr bwMode="black">
            <a:xfrm>
              <a:off x="1936750" y="260351"/>
              <a:ext cx="157163" cy="163513"/>
            </a:xfrm>
            <a:custGeom>
              <a:avLst/>
              <a:gdLst/>
              <a:ahLst/>
              <a:cxnLst>
                <a:cxn ang="0">
                  <a:pos x="174" y="426"/>
                </a:cxn>
                <a:cxn ang="0">
                  <a:pos x="360" y="591"/>
                </a:cxn>
                <a:cxn ang="0">
                  <a:pos x="547" y="497"/>
                </a:cxn>
                <a:cxn ang="0">
                  <a:pos x="672" y="591"/>
                </a:cxn>
                <a:cxn ang="0">
                  <a:pos x="378" y="730"/>
                </a:cxn>
                <a:cxn ang="0">
                  <a:pos x="0" y="365"/>
                </a:cxn>
                <a:cxn ang="0">
                  <a:pos x="378" y="0"/>
                </a:cxn>
                <a:cxn ang="0">
                  <a:pos x="704" y="378"/>
                </a:cxn>
                <a:cxn ang="0">
                  <a:pos x="704" y="426"/>
                </a:cxn>
                <a:cxn ang="0">
                  <a:pos x="174" y="426"/>
                </a:cxn>
                <a:cxn ang="0">
                  <a:pos x="530" y="295"/>
                </a:cxn>
                <a:cxn ang="0">
                  <a:pos x="353" y="130"/>
                </a:cxn>
                <a:cxn ang="0">
                  <a:pos x="174" y="295"/>
                </a:cxn>
                <a:cxn ang="0">
                  <a:pos x="530" y="295"/>
                </a:cxn>
              </a:cxnLst>
              <a:rect l="0" t="0" r="r" b="b"/>
              <a:pathLst>
                <a:path w="704" h="730">
                  <a:moveTo>
                    <a:pt x="174" y="426"/>
                  </a:moveTo>
                  <a:cubicBezTo>
                    <a:pt x="185" y="528"/>
                    <a:pt x="263" y="591"/>
                    <a:pt x="360" y="591"/>
                  </a:cubicBezTo>
                  <a:cubicBezTo>
                    <a:pt x="447" y="591"/>
                    <a:pt x="504" y="550"/>
                    <a:pt x="547" y="497"/>
                  </a:cubicBezTo>
                  <a:cubicBezTo>
                    <a:pt x="672" y="591"/>
                    <a:pt x="672" y="591"/>
                    <a:pt x="672" y="591"/>
                  </a:cubicBezTo>
                  <a:cubicBezTo>
                    <a:pt x="591" y="691"/>
                    <a:pt x="488" y="730"/>
                    <a:pt x="378" y="730"/>
                  </a:cubicBezTo>
                  <a:cubicBezTo>
                    <a:pt x="168" y="730"/>
                    <a:pt x="0" y="583"/>
                    <a:pt x="0" y="365"/>
                  </a:cubicBezTo>
                  <a:cubicBezTo>
                    <a:pt x="0" y="146"/>
                    <a:pt x="168" y="0"/>
                    <a:pt x="378" y="0"/>
                  </a:cubicBezTo>
                  <a:cubicBezTo>
                    <a:pt x="572" y="0"/>
                    <a:pt x="704" y="136"/>
                    <a:pt x="704" y="378"/>
                  </a:cubicBezTo>
                  <a:cubicBezTo>
                    <a:pt x="704" y="426"/>
                    <a:pt x="704" y="426"/>
                    <a:pt x="704" y="426"/>
                  </a:cubicBezTo>
                  <a:lnTo>
                    <a:pt x="174" y="426"/>
                  </a:lnTo>
                  <a:close/>
                  <a:moveTo>
                    <a:pt x="530" y="295"/>
                  </a:moveTo>
                  <a:cubicBezTo>
                    <a:pt x="528" y="194"/>
                    <a:pt x="462" y="130"/>
                    <a:pt x="353" y="130"/>
                  </a:cubicBezTo>
                  <a:cubicBezTo>
                    <a:pt x="250" y="130"/>
                    <a:pt x="187" y="195"/>
                    <a:pt x="174" y="295"/>
                  </a:cubicBezTo>
                  <a:lnTo>
                    <a:pt x="530" y="295"/>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solidFill>
                  <a:srgbClr val="000000"/>
                </a:solidFill>
              </a:endParaRPr>
            </a:p>
          </p:txBody>
        </p:sp>
        <p:sp>
          <p:nvSpPr>
            <p:cNvPr id="19" name="Freeform 15"/>
            <p:cNvSpPr>
              <a:spLocks noSelect="1"/>
            </p:cNvSpPr>
            <p:nvPr/>
          </p:nvSpPr>
          <p:spPr bwMode="black">
            <a:xfrm>
              <a:off x="2128838" y="260351"/>
              <a:ext cx="142875" cy="158750"/>
            </a:xfrm>
            <a:custGeom>
              <a:avLst/>
              <a:gdLst/>
              <a:ahLst/>
              <a:cxnLst>
                <a:cxn ang="0">
                  <a:pos x="0" y="17"/>
                </a:cxn>
                <a:cxn ang="0">
                  <a:pos x="165" y="17"/>
                </a:cxn>
                <a:cxn ang="0">
                  <a:pos x="165" y="129"/>
                </a:cxn>
                <a:cxn ang="0">
                  <a:pos x="168" y="129"/>
                </a:cxn>
                <a:cxn ang="0">
                  <a:pos x="381" y="0"/>
                </a:cxn>
                <a:cxn ang="0">
                  <a:pos x="635" y="273"/>
                </a:cxn>
                <a:cxn ang="0">
                  <a:pos x="635" y="712"/>
                </a:cxn>
                <a:cxn ang="0">
                  <a:pos x="461" y="712"/>
                </a:cxn>
                <a:cxn ang="0">
                  <a:pos x="461" y="360"/>
                </a:cxn>
                <a:cxn ang="0">
                  <a:pos x="333" y="156"/>
                </a:cxn>
                <a:cxn ang="0">
                  <a:pos x="174" y="333"/>
                </a:cxn>
                <a:cxn ang="0">
                  <a:pos x="174" y="712"/>
                </a:cxn>
                <a:cxn ang="0">
                  <a:pos x="0" y="712"/>
                </a:cxn>
                <a:cxn ang="0">
                  <a:pos x="0" y="17"/>
                </a:cxn>
              </a:cxnLst>
              <a:rect l="0" t="0" r="r" b="b"/>
              <a:pathLst>
                <a:path w="635" h="712">
                  <a:moveTo>
                    <a:pt x="0" y="17"/>
                  </a:moveTo>
                  <a:cubicBezTo>
                    <a:pt x="165" y="17"/>
                    <a:pt x="165" y="17"/>
                    <a:pt x="165" y="17"/>
                  </a:cubicBezTo>
                  <a:cubicBezTo>
                    <a:pt x="165" y="129"/>
                    <a:pt x="165" y="129"/>
                    <a:pt x="165" y="129"/>
                  </a:cubicBezTo>
                  <a:cubicBezTo>
                    <a:pt x="168" y="129"/>
                    <a:pt x="168" y="129"/>
                    <a:pt x="168" y="129"/>
                  </a:cubicBezTo>
                  <a:cubicBezTo>
                    <a:pt x="200" y="59"/>
                    <a:pt x="265" y="0"/>
                    <a:pt x="381" y="0"/>
                  </a:cubicBezTo>
                  <a:cubicBezTo>
                    <a:pt x="568" y="0"/>
                    <a:pt x="635" y="132"/>
                    <a:pt x="635" y="273"/>
                  </a:cubicBezTo>
                  <a:cubicBezTo>
                    <a:pt x="635" y="712"/>
                    <a:pt x="635" y="712"/>
                    <a:pt x="635" y="712"/>
                  </a:cubicBezTo>
                  <a:cubicBezTo>
                    <a:pt x="461" y="712"/>
                    <a:pt x="461" y="712"/>
                    <a:pt x="461" y="712"/>
                  </a:cubicBezTo>
                  <a:cubicBezTo>
                    <a:pt x="461" y="360"/>
                    <a:pt x="461" y="360"/>
                    <a:pt x="461" y="360"/>
                  </a:cubicBezTo>
                  <a:cubicBezTo>
                    <a:pt x="461" y="284"/>
                    <a:pt x="455" y="156"/>
                    <a:pt x="333" y="156"/>
                  </a:cubicBezTo>
                  <a:cubicBezTo>
                    <a:pt x="219" y="156"/>
                    <a:pt x="174" y="240"/>
                    <a:pt x="174" y="333"/>
                  </a:cubicBezTo>
                  <a:cubicBezTo>
                    <a:pt x="174" y="712"/>
                    <a:pt x="174" y="712"/>
                    <a:pt x="174" y="712"/>
                  </a:cubicBezTo>
                  <a:cubicBezTo>
                    <a:pt x="0" y="712"/>
                    <a:pt x="0" y="712"/>
                    <a:pt x="0" y="712"/>
                  </a:cubicBezTo>
                  <a:lnTo>
                    <a:pt x="0" y="17"/>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solidFill>
                  <a:srgbClr val="000000"/>
                </a:solidFill>
              </a:endParaRPr>
            </a:p>
          </p:txBody>
        </p:sp>
        <p:sp>
          <p:nvSpPr>
            <p:cNvPr id="20" name="Freeform 16"/>
            <p:cNvSpPr>
              <a:spLocks noSelect="1"/>
            </p:cNvSpPr>
            <p:nvPr/>
          </p:nvSpPr>
          <p:spPr bwMode="black">
            <a:xfrm>
              <a:off x="2297113" y="219076"/>
              <a:ext cx="112713" cy="204788"/>
            </a:xfrm>
            <a:custGeom>
              <a:avLst/>
              <a:gdLst/>
              <a:ahLst/>
              <a:cxnLst>
                <a:cxn ang="0">
                  <a:pos x="0" y="349"/>
                </a:cxn>
                <a:cxn ang="0">
                  <a:pos x="0" y="201"/>
                </a:cxn>
                <a:cxn ang="0">
                  <a:pos x="143" y="201"/>
                </a:cxn>
                <a:cxn ang="0">
                  <a:pos x="143" y="0"/>
                </a:cxn>
                <a:cxn ang="0">
                  <a:pos x="317" y="0"/>
                </a:cxn>
                <a:cxn ang="0">
                  <a:pos x="317" y="201"/>
                </a:cxn>
                <a:cxn ang="0">
                  <a:pos x="508" y="201"/>
                </a:cxn>
                <a:cxn ang="0">
                  <a:pos x="508" y="349"/>
                </a:cxn>
                <a:cxn ang="0">
                  <a:pos x="317" y="349"/>
                </a:cxn>
                <a:cxn ang="0">
                  <a:pos x="317" y="653"/>
                </a:cxn>
                <a:cxn ang="0">
                  <a:pos x="414" y="766"/>
                </a:cxn>
                <a:cxn ang="0">
                  <a:pos x="508" y="744"/>
                </a:cxn>
                <a:cxn ang="0">
                  <a:pos x="508" y="891"/>
                </a:cxn>
                <a:cxn ang="0">
                  <a:pos x="371" y="914"/>
                </a:cxn>
                <a:cxn ang="0">
                  <a:pos x="143" y="668"/>
                </a:cxn>
                <a:cxn ang="0">
                  <a:pos x="143" y="349"/>
                </a:cxn>
                <a:cxn ang="0">
                  <a:pos x="0" y="349"/>
                </a:cxn>
              </a:cxnLst>
              <a:rect l="0" t="0" r="r" b="b"/>
              <a:pathLst>
                <a:path w="508" h="914">
                  <a:moveTo>
                    <a:pt x="0" y="349"/>
                  </a:moveTo>
                  <a:cubicBezTo>
                    <a:pt x="0" y="201"/>
                    <a:pt x="0" y="201"/>
                    <a:pt x="0" y="201"/>
                  </a:cubicBezTo>
                  <a:cubicBezTo>
                    <a:pt x="143" y="201"/>
                    <a:pt x="143" y="201"/>
                    <a:pt x="143" y="201"/>
                  </a:cubicBezTo>
                  <a:cubicBezTo>
                    <a:pt x="143" y="0"/>
                    <a:pt x="143" y="0"/>
                    <a:pt x="143" y="0"/>
                  </a:cubicBezTo>
                  <a:cubicBezTo>
                    <a:pt x="317" y="0"/>
                    <a:pt x="317" y="0"/>
                    <a:pt x="317" y="0"/>
                  </a:cubicBezTo>
                  <a:cubicBezTo>
                    <a:pt x="317" y="201"/>
                    <a:pt x="317" y="201"/>
                    <a:pt x="317" y="201"/>
                  </a:cubicBezTo>
                  <a:cubicBezTo>
                    <a:pt x="508" y="201"/>
                    <a:pt x="508" y="201"/>
                    <a:pt x="508" y="201"/>
                  </a:cubicBezTo>
                  <a:cubicBezTo>
                    <a:pt x="508" y="349"/>
                    <a:pt x="508" y="349"/>
                    <a:pt x="508" y="349"/>
                  </a:cubicBezTo>
                  <a:cubicBezTo>
                    <a:pt x="317" y="349"/>
                    <a:pt x="317" y="349"/>
                    <a:pt x="317" y="349"/>
                  </a:cubicBezTo>
                  <a:cubicBezTo>
                    <a:pt x="317" y="653"/>
                    <a:pt x="317" y="653"/>
                    <a:pt x="317" y="653"/>
                  </a:cubicBezTo>
                  <a:cubicBezTo>
                    <a:pt x="317" y="723"/>
                    <a:pt x="337" y="766"/>
                    <a:pt x="414" y="766"/>
                  </a:cubicBezTo>
                  <a:cubicBezTo>
                    <a:pt x="444" y="766"/>
                    <a:pt x="486" y="760"/>
                    <a:pt x="508" y="744"/>
                  </a:cubicBezTo>
                  <a:cubicBezTo>
                    <a:pt x="508" y="891"/>
                    <a:pt x="508" y="891"/>
                    <a:pt x="508" y="891"/>
                  </a:cubicBezTo>
                  <a:cubicBezTo>
                    <a:pt x="472" y="908"/>
                    <a:pt x="411" y="914"/>
                    <a:pt x="371" y="914"/>
                  </a:cubicBezTo>
                  <a:cubicBezTo>
                    <a:pt x="186" y="914"/>
                    <a:pt x="143" y="831"/>
                    <a:pt x="143" y="668"/>
                  </a:cubicBezTo>
                  <a:cubicBezTo>
                    <a:pt x="143" y="349"/>
                    <a:pt x="143" y="349"/>
                    <a:pt x="143" y="349"/>
                  </a:cubicBezTo>
                  <a:lnTo>
                    <a:pt x="0" y="349"/>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solidFill>
                  <a:srgbClr val="000000"/>
                </a:solidFill>
              </a:endParaRPr>
            </a:p>
          </p:txBody>
        </p:sp>
        <p:sp>
          <p:nvSpPr>
            <p:cNvPr id="21" name="Freeform 17"/>
            <p:cNvSpPr>
              <a:spLocks noSelect="1"/>
            </p:cNvSpPr>
            <p:nvPr/>
          </p:nvSpPr>
          <p:spPr bwMode="black">
            <a:xfrm>
              <a:off x="2433638" y="260351"/>
              <a:ext cx="157163" cy="163513"/>
            </a:xfrm>
            <a:custGeom>
              <a:avLst/>
              <a:gdLst/>
              <a:ahLst/>
              <a:cxnLst>
                <a:cxn ang="0">
                  <a:pos x="173" y="426"/>
                </a:cxn>
                <a:cxn ang="0">
                  <a:pos x="360" y="591"/>
                </a:cxn>
                <a:cxn ang="0">
                  <a:pos x="547" y="497"/>
                </a:cxn>
                <a:cxn ang="0">
                  <a:pos x="672" y="591"/>
                </a:cxn>
                <a:cxn ang="0">
                  <a:pos x="378" y="730"/>
                </a:cxn>
                <a:cxn ang="0">
                  <a:pos x="0" y="365"/>
                </a:cxn>
                <a:cxn ang="0">
                  <a:pos x="378" y="0"/>
                </a:cxn>
                <a:cxn ang="0">
                  <a:pos x="704" y="378"/>
                </a:cxn>
                <a:cxn ang="0">
                  <a:pos x="704" y="426"/>
                </a:cxn>
                <a:cxn ang="0">
                  <a:pos x="173" y="426"/>
                </a:cxn>
                <a:cxn ang="0">
                  <a:pos x="530" y="295"/>
                </a:cxn>
                <a:cxn ang="0">
                  <a:pos x="353" y="130"/>
                </a:cxn>
                <a:cxn ang="0">
                  <a:pos x="173" y="295"/>
                </a:cxn>
                <a:cxn ang="0">
                  <a:pos x="530" y="295"/>
                </a:cxn>
              </a:cxnLst>
              <a:rect l="0" t="0" r="r" b="b"/>
              <a:pathLst>
                <a:path w="704" h="730">
                  <a:moveTo>
                    <a:pt x="173" y="426"/>
                  </a:moveTo>
                  <a:cubicBezTo>
                    <a:pt x="185" y="528"/>
                    <a:pt x="263" y="591"/>
                    <a:pt x="360" y="591"/>
                  </a:cubicBezTo>
                  <a:cubicBezTo>
                    <a:pt x="447" y="591"/>
                    <a:pt x="504" y="550"/>
                    <a:pt x="547" y="497"/>
                  </a:cubicBezTo>
                  <a:cubicBezTo>
                    <a:pt x="672" y="591"/>
                    <a:pt x="672" y="591"/>
                    <a:pt x="672" y="591"/>
                  </a:cubicBezTo>
                  <a:cubicBezTo>
                    <a:pt x="591" y="691"/>
                    <a:pt x="488" y="730"/>
                    <a:pt x="378" y="730"/>
                  </a:cubicBezTo>
                  <a:cubicBezTo>
                    <a:pt x="168" y="730"/>
                    <a:pt x="0" y="583"/>
                    <a:pt x="0" y="365"/>
                  </a:cubicBezTo>
                  <a:cubicBezTo>
                    <a:pt x="0" y="146"/>
                    <a:pt x="168" y="0"/>
                    <a:pt x="378" y="0"/>
                  </a:cubicBezTo>
                  <a:cubicBezTo>
                    <a:pt x="572" y="0"/>
                    <a:pt x="704" y="136"/>
                    <a:pt x="704" y="378"/>
                  </a:cubicBezTo>
                  <a:cubicBezTo>
                    <a:pt x="704" y="426"/>
                    <a:pt x="704" y="426"/>
                    <a:pt x="704" y="426"/>
                  </a:cubicBezTo>
                  <a:lnTo>
                    <a:pt x="173" y="426"/>
                  </a:lnTo>
                  <a:close/>
                  <a:moveTo>
                    <a:pt x="530" y="295"/>
                  </a:moveTo>
                  <a:cubicBezTo>
                    <a:pt x="528" y="194"/>
                    <a:pt x="462" y="130"/>
                    <a:pt x="353" y="130"/>
                  </a:cubicBezTo>
                  <a:cubicBezTo>
                    <a:pt x="250" y="130"/>
                    <a:pt x="186" y="195"/>
                    <a:pt x="173" y="295"/>
                  </a:cubicBezTo>
                  <a:lnTo>
                    <a:pt x="530" y="295"/>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solidFill>
                  <a:srgbClr val="000000"/>
                </a:solidFill>
              </a:endParaRPr>
            </a:p>
          </p:txBody>
        </p:sp>
        <p:sp>
          <p:nvSpPr>
            <p:cNvPr id="22" name="Freeform 18"/>
            <p:cNvSpPr>
              <a:spLocks noSelect="1"/>
            </p:cNvSpPr>
            <p:nvPr/>
          </p:nvSpPr>
          <p:spPr bwMode="black">
            <a:xfrm>
              <a:off x="1017588" y="530226"/>
              <a:ext cx="233363" cy="230188"/>
            </a:xfrm>
            <a:custGeom>
              <a:avLst/>
              <a:gdLst/>
              <a:ahLst/>
              <a:cxnLst>
                <a:cxn ang="0">
                  <a:pos x="63" y="0"/>
                </a:cxn>
                <a:cxn ang="0">
                  <a:pos x="85" y="0"/>
                </a:cxn>
                <a:cxn ang="0">
                  <a:pos x="147" y="145"/>
                </a:cxn>
                <a:cxn ang="0">
                  <a:pos x="118" y="145"/>
                </a:cxn>
                <a:cxn ang="0">
                  <a:pos x="105" y="112"/>
                </a:cxn>
                <a:cxn ang="0">
                  <a:pos x="42" y="112"/>
                </a:cxn>
                <a:cxn ang="0">
                  <a:pos x="29" y="145"/>
                </a:cxn>
                <a:cxn ang="0">
                  <a:pos x="0" y="145"/>
                </a:cxn>
                <a:cxn ang="0">
                  <a:pos x="63" y="0"/>
                </a:cxn>
                <a:cxn ang="0">
                  <a:pos x="96" y="90"/>
                </a:cxn>
                <a:cxn ang="0">
                  <a:pos x="74" y="31"/>
                </a:cxn>
                <a:cxn ang="0">
                  <a:pos x="51" y="90"/>
                </a:cxn>
                <a:cxn ang="0">
                  <a:pos x="96" y="90"/>
                </a:cxn>
              </a:cxnLst>
              <a:rect l="0" t="0" r="r" b="b"/>
              <a:pathLst>
                <a:path w="147" h="145">
                  <a:moveTo>
                    <a:pt x="63" y="0"/>
                  </a:moveTo>
                  <a:lnTo>
                    <a:pt x="85" y="0"/>
                  </a:lnTo>
                  <a:lnTo>
                    <a:pt x="147" y="145"/>
                  </a:lnTo>
                  <a:lnTo>
                    <a:pt x="118" y="145"/>
                  </a:lnTo>
                  <a:lnTo>
                    <a:pt x="105" y="112"/>
                  </a:lnTo>
                  <a:lnTo>
                    <a:pt x="42" y="112"/>
                  </a:lnTo>
                  <a:lnTo>
                    <a:pt x="29" y="145"/>
                  </a:lnTo>
                  <a:lnTo>
                    <a:pt x="0" y="145"/>
                  </a:lnTo>
                  <a:lnTo>
                    <a:pt x="63" y="0"/>
                  </a:lnTo>
                  <a:close/>
                  <a:moveTo>
                    <a:pt x="96" y="90"/>
                  </a:moveTo>
                  <a:lnTo>
                    <a:pt x="74" y="31"/>
                  </a:lnTo>
                  <a:lnTo>
                    <a:pt x="51" y="90"/>
                  </a:lnTo>
                  <a:lnTo>
                    <a:pt x="96" y="9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solidFill>
                  <a:srgbClr val="000000"/>
                </a:solidFill>
              </a:endParaRPr>
            </a:p>
          </p:txBody>
        </p:sp>
        <p:sp>
          <p:nvSpPr>
            <p:cNvPr id="23" name="Freeform 19"/>
            <p:cNvSpPr>
              <a:spLocks noSelect="1"/>
            </p:cNvSpPr>
            <p:nvPr/>
          </p:nvSpPr>
          <p:spPr bwMode="black">
            <a:xfrm>
              <a:off x="1271588" y="600076"/>
              <a:ext cx="241300" cy="160338"/>
            </a:xfrm>
            <a:custGeom>
              <a:avLst/>
              <a:gdLst/>
              <a:ahLst/>
              <a:cxnLst>
                <a:cxn ang="0">
                  <a:pos x="0" y="17"/>
                </a:cxn>
                <a:cxn ang="0">
                  <a:pos x="165" y="17"/>
                </a:cxn>
                <a:cxn ang="0">
                  <a:pos x="165" y="126"/>
                </a:cxn>
                <a:cxn ang="0">
                  <a:pos x="168" y="126"/>
                </a:cxn>
                <a:cxn ang="0">
                  <a:pos x="381" y="0"/>
                </a:cxn>
                <a:cxn ang="0">
                  <a:pos x="599" y="129"/>
                </a:cxn>
                <a:cxn ang="0">
                  <a:pos x="827" y="0"/>
                </a:cxn>
                <a:cxn ang="0">
                  <a:pos x="1078" y="298"/>
                </a:cxn>
                <a:cxn ang="0">
                  <a:pos x="1078" y="713"/>
                </a:cxn>
                <a:cxn ang="0">
                  <a:pos x="904" y="713"/>
                </a:cxn>
                <a:cxn ang="0">
                  <a:pos x="904" y="319"/>
                </a:cxn>
                <a:cxn ang="0">
                  <a:pos x="775" y="156"/>
                </a:cxn>
                <a:cxn ang="0">
                  <a:pos x="626" y="336"/>
                </a:cxn>
                <a:cxn ang="0">
                  <a:pos x="626" y="713"/>
                </a:cxn>
                <a:cxn ang="0">
                  <a:pos x="452" y="713"/>
                </a:cxn>
                <a:cxn ang="0">
                  <a:pos x="452" y="298"/>
                </a:cxn>
                <a:cxn ang="0">
                  <a:pos x="333" y="156"/>
                </a:cxn>
                <a:cxn ang="0">
                  <a:pos x="174" y="333"/>
                </a:cxn>
                <a:cxn ang="0">
                  <a:pos x="174" y="713"/>
                </a:cxn>
                <a:cxn ang="0">
                  <a:pos x="0" y="713"/>
                </a:cxn>
                <a:cxn ang="0">
                  <a:pos x="0" y="17"/>
                </a:cxn>
              </a:cxnLst>
              <a:rect l="0" t="0" r="r" b="b"/>
              <a:pathLst>
                <a:path w="1078" h="713">
                  <a:moveTo>
                    <a:pt x="0" y="17"/>
                  </a:moveTo>
                  <a:cubicBezTo>
                    <a:pt x="165" y="17"/>
                    <a:pt x="165" y="17"/>
                    <a:pt x="165" y="17"/>
                  </a:cubicBezTo>
                  <a:cubicBezTo>
                    <a:pt x="165" y="126"/>
                    <a:pt x="165" y="126"/>
                    <a:pt x="165" y="126"/>
                  </a:cubicBezTo>
                  <a:cubicBezTo>
                    <a:pt x="168" y="126"/>
                    <a:pt x="168" y="126"/>
                    <a:pt x="168" y="126"/>
                  </a:cubicBezTo>
                  <a:cubicBezTo>
                    <a:pt x="199" y="61"/>
                    <a:pt x="265" y="0"/>
                    <a:pt x="381" y="0"/>
                  </a:cubicBezTo>
                  <a:cubicBezTo>
                    <a:pt x="488" y="0"/>
                    <a:pt x="562" y="42"/>
                    <a:pt x="599" y="129"/>
                  </a:cubicBezTo>
                  <a:cubicBezTo>
                    <a:pt x="649" y="40"/>
                    <a:pt x="723" y="0"/>
                    <a:pt x="827" y="0"/>
                  </a:cubicBezTo>
                  <a:cubicBezTo>
                    <a:pt x="1013" y="0"/>
                    <a:pt x="1078" y="132"/>
                    <a:pt x="1078" y="298"/>
                  </a:cubicBezTo>
                  <a:cubicBezTo>
                    <a:pt x="1078" y="713"/>
                    <a:pt x="1078" y="713"/>
                    <a:pt x="1078" y="713"/>
                  </a:cubicBezTo>
                  <a:cubicBezTo>
                    <a:pt x="904" y="713"/>
                    <a:pt x="904" y="713"/>
                    <a:pt x="904" y="713"/>
                  </a:cubicBezTo>
                  <a:cubicBezTo>
                    <a:pt x="904" y="319"/>
                    <a:pt x="904" y="319"/>
                    <a:pt x="904" y="319"/>
                  </a:cubicBezTo>
                  <a:cubicBezTo>
                    <a:pt x="904" y="232"/>
                    <a:pt x="878" y="156"/>
                    <a:pt x="775" y="156"/>
                  </a:cubicBezTo>
                  <a:cubicBezTo>
                    <a:pt x="667" y="156"/>
                    <a:pt x="626" y="246"/>
                    <a:pt x="626" y="336"/>
                  </a:cubicBezTo>
                  <a:cubicBezTo>
                    <a:pt x="626" y="713"/>
                    <a:pt x="626" y="713"/>
                    <a:pt x="626" y="713"/>
                  </a:cubicBezTo>
                  <a:cubicBezTo>
                    <a:pt x="452" y="713"/>
                    <a:pt x="452" y="713"/>
                    <a:pt x="452" y="713"/>
                  </a:cubicBezTo>
                  <a:cubicBezTo>
                    <a:pt x="452" y="298"/>
                    <a:pt x="452" y="298"/>
                    <a:pt x="452" y="298"/>
                  </a:cubicBezTo>
                  <a:cubicBezTo>
                    <a:pt x="452" y="213"/>
                    <a:pt x="417" y="156"/>
                    <a:pt x="333" y="156"/>
                  </a:cubicBezTo>
                  <a:cubicBezTo>
                    <a:pt x="219" y="156"/>
                    <a:pt x="174" y="240"/>
                    <a:pt x="174" y="333"/>
                  </a:cubicBezTo>
                  <a:cubicBezTo>
                    <a:pt x="174" y="713"/>
                    <a:pt x="174" y="713"/>
                    <a:pt x="174" y="713"/>
                  </a:cubicBezTo>
                  <a:cubicBezTo>
                    <a:pt x="0" y="713"/>
                    <a:pt x="0" y="713"/>
                    <a:pt x="0" y="713"/>
                  </a:cubicBezTo>
                  <a:lnTo>
                    <a:pt x="0" y="17"/>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solidFill>
                  <a:srgbClr val="000000"/>
                </a:solidFill>
              </a:endParaRPr>
            </a:p>
          </p:txBody>
        </p:sp>
        <p:sp>
          <p:nvSpPr>
            <p:cNvPr id="24" name="Freeform 20"/>
            <p:cNvSpPr>
              <a:spLocks noSelect="1"/>
            </p:cNvSpPr>
            <p:nvPr/>
          </p:nvSpPr>
          <p:spPr bwMode="black">
            <a:xfrm>
              <a:off x="1541463" y="600076"/>
              <a:ext cx="127000" cy="163513"/>
            </a:xfrm>
            <a:custGeom>
              <a:avLst/>
              <a:gdLst/>
              <a:ahLst/>
              <a:cxnLst>
                <a:cxn ang="0">
                  <a:pos x="433" y="210"/>
                </a:cxn>
                <a:cxn ang="0">
                  <a:pos x="297" y="139"/>
                </a:cxn>
                <a:cxn ang="0">
                  <a:pos x="195" y="213"/>
                </a:cxn>
                <a:cxn ang="0">
                  <a:pos x="570" y="507"/>
                </a:cxn>
                <a:cxn ang="0">
                  <a:pos x="271" y="730"/>
                </a:cxn>
                <a:cxn ang="0">
                  <a:pos x="0" y="623"/>
                </a:cxn>
                <a:cxn ang="0">
                  <a:pos x="116" y="514"/>
                </a:cxn>
                <a:cxn ang="0">
                  <a:pos x="281" y="600"/>
                </a:cxn>
                <a:cxn ang="0">
                  <a:pos x="397" y="520"/>
                </a:cxn>
                <a:cxn ang="0">
                  <a:pos x="21" y="224"/>
                </a:cxn>
                <a:cxn ang="0">
                  <a:pos x="301" y="0"/>
                </a:cxn>
                <a:cxn ang="0">
                  <a:pos x="549" y="106"/>
                </a:cxn>
                <a:cxn ang="0">
                  <a:pos x="433" y="210"/>
                </a:cxn>
              </a:cxnLst>
              <a:rect l="0" t="0" r="r" b="b"/>
              <a:pathLst>
                <a:path w="570" h="730">
                  <a:moveTo>
                    <a:pt x="433" y="210"/>
                  </a:moveTo>
                  <a:cubicBezTo>
                    <a:pt x="399" y="164"/>
                    <a:pt x="356" y="139"/>
                    <a:pt x="297" y="139"/>
                  </a:cubicBezTo>
                  <a:cubicBezTo>
                    <a:pt x="250" y="139"/>
                    <a:pt x="195" y="161"/>
                    <a:pt x="195" y="213"/>
                  </a:cubicBezTo>
                  <a:cubicBezTo>
                    <a:pt x="195" y="337"/>
                    <a:pt x="570" y="236"/>
                    <a:pt x="570" y="507"/>
                  </a:cubicBezTo>
                  <a:cubicBezTo>
                    <a:pt x="570" y="672"/>
                    <a:pt x="413" y="730"/>
                    <a:pt x="271" y="730"/>
                  </a:cubicBezTo>
                  <a:cubicBezTo>
                    <a:pt x="163" y="730"/>
                    <a:pt x="71" y="702"/>
                    <a:pt x="0" y="623"/>
                  </a:cubicBezTo>
                  <a:cubicBezTo>
                    <a:pt x="116" y="514"/>
                    <a:pt x="116" y="514"/>
                    <a:pt x="116" y="514"/>
                  </a:cubicBezTo>
                  <a:cubicBezTo>
                    <a:pt x="161" y="563"/>
                    <a:pt x="207" y="600"/>
                    <a:pt x="281" y="600"/>
                  </a:cubicBezTo>
                  <a:cubicBezTo>
                    <a:pt x="331" y="600"/>
                    <a:pt x="397" y="575"/>
                    <a:pt x="397" y="520"/>
                  </a:cubicBezTo>
                  <a:cubicBezTo>
                    <a:pt x="397" y="376"/>
                    <a:pt x="21" y="489"/>
                    <a:pt x="21" y="224"/>
                  </a:cubicBezTo>
                  <a:cubicBezTo>
                    <a:pt x="21" y="69"/>
                    <a:pt x="161" y="0"/>
                    <a:pt x="301" y="0"/>
                  </a:cubicBezTo>
                  <a:cubicBezTo>
                    <a:pt x="394" y="0"/>
                    <a:pt x="492" y="29"/>
                    <a:pt x="549" y="106"/>
                  </a:cubicBezTo>
                  <a:lnTo>
                    <a:pt x="433" y="21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solidFill>
                  <a:srgbClr val="000000"/>
                </a:solidFill>
              </a:endParaRPr>
            </a:p>
          </p:txBody>
        </p:sp>
        <p:sp>
          <p:nvSpPr>
            <p:cNvPr id="25" name="Freeform 21"/>
            <p:cNvSpPr>
              <a:spLocks noSelect="1"/>
            </p:cNvSpPr>
            <p:nvPr/>
          </p:nvSpPr>
          <p:spPr bwMode="black">
            <a:xfrm>
              <a:off x="1679575" y="560388"/>
              <a:ext cx="114300" cy="203200"/>
            </a:xfrm>
            <a:custGeom>
              <a:avLst/>
              <a:gdLst/>
              <a:ahLst/>
              <a:cxnLst>
                <a:cxn ang="0">
                  <a:pos x="0" y="349"/>
                </a:cxn>
                <a:cxn ang="0">
                  <a:pos x="0" y="201"/>
                </a:cxn>
                <a:cxn ang="0">
                  <a:pos x="143" y="201"/>
                </a:cxn>
                <a:cxn ang="0">
                  <a:pos x="143" y="0"/>
                </a:cxn>
                <a:cxn ang="0">
                  <a:pos x="317" y="0"/>
                </a:cxn>
                <a:cxn ang="0">
                  <a:pos x="317" y="201"/>
                </a:cxn>
                <a:cxn ang="0">
                  <a:pos x="509" y="201"/>
                </a:cxn>
                <a:cxn ang="0">
                  <a:pos x="509" y="349"/>
                </a:cxn>
                <a:cxn ang="0">
                  <a:pos x="317" y="349"/>
                </a:cxn>
                <a:cxn ang="0">
                  <a:pos x="317" y="653"/>
                </a:cxn>
                <a:cxn ang="0">
                  <a:pos x="414" y="766"/>
                </a:cxn>
                <a:cxn ang="0">
                  <a:pos x="509" y="744"/>
                </a:cxn>
                <a:cxn ang="0">
                  <a:pos x="509" y="891"/>
                </a:cxn>
                <a:cxn ang="0">
                  <a:pos x="371" y="914"/>
                </a:cxn>
                <a:cxn ang="0">
                  <a:pos x="143" y="668"/>
                </a:cxn>
                <a:cxn ang="0">
                  <a:pos x="143" y="349"/>
                </a:cxn>
                <a:cxn ang="0">
                  <a:pos x="0" y="349"/>
                </a:cxn>
              </a:cxnLst>
              <a:rect l="0" t="0" r="r" b="b"/>
              <a:pathLst>
                <a:path w="509" h="914">
                  <a:moveTo>
                    <a:pt x="0" y="349"/>
                  </a:moveTo>
                  <a:cubicBezTo>
                    <a:pt x="0" y="201"/>
                    <a:pt x="0" y="201"/>
                    <a:pt x="0" y="201"/>
                  </a:cubicBezTo>
                  <a:cubicBezTo>
                    <a:pt x="143" y="201"/>
                    <a:pt x="143" y="201"/>
                    <a:pt x="143" y="201"/>
                  </a:cubicBezTo>
                  <a:cubicBezTo>
                    <a:pt x="143" y="0"/>
                    <a:pt x="143" y="0"/>
                    <a:pt x="143" y="0"/>
                  </a:cubicBezTo>
                  <a:cubicBezTo>
                    <a:pt x="317" y="0"/>
                    <a:pt x="317" y="0"/>
                    <a:pt x="317" y="0"/>
                  </a:cubicBezTo>
                  <a:cubicBezTo>
                    <a:pt x="317" y="201"/>
                    <a:pt x="317" y="201"/>
                    <a:pt x="317" y="201"/>
                  </a:cubicBezTo>
                  <a:cubicBezTo>
                    <a:pt x="509" y="201"/>
                    <a:pt x="509" y="201"/>
                    <a:pt x="509" y="201"/>
                  </a:cubicBezTo>
                  <a:cubicBezTo>
                    <a:pt x="509" y="349"/>
                    <a:pt x="509" y="349"/>
                    <a:pt x="509" y="349"/>
                  </a:cubicBezTo>
                  <a:cubicBezTo>
                    <a:pt x="317" y="349"/>
                    <a:pt x="317" y="349"/>
                    <a:pt x="317" y="349"/>
                  </a:cubicBezTo>
                  <a:cubicBezTo>
                    <a:pt x="317" y="653"/>
                    <a:pt x="317" y="653"/>
                    <a:pt x="317" y="653"/>
                  </a:cubicBezTo>
                  <a:cubicBezTo>
                    <a:pt x="317" y="723"/>
                    <a:pt x="338" y="766"/>
                    <a:pt x="414" y="766"/>
                  </a:cubicBezTo>
                  <a:cubicBezTo>
                    <a:pt x="445" y="766"/>
                    <a:pt x="487" y="760"/>
                    <a:pt x="509" y="744"/>
                  </a:cubicBezTo>
                  <a:cubicBezTo>
                    <a:pt x="509" y="891"/>
                    <a:pt x="509" y="891"/>
                    <a:pt x="509" y="891"/>
                  </a:cubicBezTo>
                  <a:cubicBezTo>
                    <a:pt x="472" y="908"/>
                    <a:pt x="412" y="914"/>
                    <a:pt x="371" y="914"/>
                  </a:cubicBezTo>
                  <a:cubicBezTo>
                    <a:pt x="187" y="914"/>
                    <a:pt x="143" y="831"/>
                    <a:pt x="143" y="668"/>
                  </a:cubicBezTo>
                  <a:cubicBezTo>
                    <a:pt x="143" y="349"/>
                    <a:pt x="143" y="349"/>
                    <a:pt x="143" y="349"/>
                  </a:cubicBezTo>
                  <a:lnTo>
                    <a:pt x="0" y="349"/>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solidFill>
                  <a:srgbClr val="000000"/>
                </a:solidFill>
              </a:endParaRPr>
            </a:p>
          </p:txBody>
        </p:sp>
        <p:sp>
          <p:nvSpPr>
            <p:cNvPr id="26" name="Freeform 22"/>
            <p:cNvSpPr>
              <a:spLocks noSelect="1"/>
            </p:cNvSpPr>
            <p:nvPr/>
          </p:nvSpPr>
          <p:spPr bwMode="black">
            <a:xfrm>
              <a:off x="1816100" y="600076"/>
              <a:ext cx="157163" cy="163513"/>
            </a:xfrm>
            <a:custGeom>
              <a:avLst/>
              <a:gdLst/>
              <a:ahLst/>
              <a:cxnLst>
                <a:cxn ang="0">
                  <a:pos x="174" y="426"/>
                </a:cxn>
                <a:cxn ang="0">
                  <a:pos x="361" y="591"/>
                </a:cxn>
                <a:cxn ang="0">
                  <a:pos x="548" y="497"/>
                </a:cxn>
                <a:cxn ang="0">
                  <a:pos x="672" y="591"/>
                </a:cxn>
                <a:cxn ang="0">
                  <a:pos x="378" y="730"/>
                </a:cxn>
                <a:cxn ang="0">
                  <a:pos x="0" y="365"/>
                </a:cxn>
                <a:cxn ang="0">
                  <a:pos x="378" y="0"/>
                </a:cxn>
                <a:cxn ang="0">
                  <a:pos x="704" y="378"/>
                </a:cxn>
                <a:cxn ang="0">
                  <a:pos x="704" y="426"/>
                </a:cxn>
                <a:cxn ang="0">
                  <a:pos x="174" y="426"/>
                </a:cxn>
                <a:cxn ang="0">
                  <a:pos x="530" y="295"/>
                </a:cxn>
                <a:cxn ang="0">
                  <a:pos x="354" y="130"/>
                </a:cxn>
                <a:cxn ang="0">
                  <a:pos x="174" y="295"/>
                </a:cxn>
                <a:cxn ang="0">
                  <a:pos x="530" y="295"/>
                </a:cxn>
              </a:cxnLst>
              <a:rect l="0" t="0" r="r" b="b"/>
              <a:pathLst>
                <a:path w="704" h="730">
                  <a:moveTo>
                    <a:pt x="174" y="426"/>
                  </a:moveTo>
                  <a:cubicBezTo>
                    <a:pt x="186" y="529"/>
                    <a:pt x="264" y="591"/>
                    <a:pt x="361" y="591"/>
                  </a:cubicBezTo>
                  <a:cubicBezTo>
                    <a:pt x="448" y="591"/>
                    <a:pt x="504" y="550"/>
                    <a:pt x="548" y="497"/>
                  </a:cubicBezTo>
                  <a:cubicBezTo>
                    <a:pt x="672" y="591"/>
                    <a:pt x="672" y="591"/>
                    <a:pt x="672" y="591"/>
                  </a:cubicBezTo>
                  <a:cubicBezTo>
                    <a:pt x="591" y="691"/>
                    <a:pt x="488" y="730"/>
                    <a:pt x="378" y="730"/>
                  </a:cubicBezTo>
                  <a:cubicBezTo>
                    <a:pt x="168" y="730"/>
                    <a:pt x="0" y="584"/>
                    <a:pt x="0" y="365"/>
                  </a:cubicBezTo>
                  <a:cubicBezTo>
                    <a:pt x="0" y="146"/>
                    <a:pt x="168" y="0"/>
                    <a:pt x="378" y="0"/>
                  </a:cubicBezTo>
                  <a:cubicBezTo>
                    <a:pt x="572" y="0"/>
                    <a:pt x="704" y="136"/>
                    <a:pt x="704" y="378"/>
                  </a:cubicBezTo>
                  <a:cubicBezTo>
                    <a:pt x="704" y="426"/>
                    <a:pt x="704" y="426"/>
                    <a:pt x="704" y="426"/>
                  </a:cubicBezTo>
                  <a:lnTo>
                    <a:pt x="174" y="426"/>
                  </a:lnTo>
                  <a:close/>
                  <a:moveTo>
                    <a:pt x="530" y="295"/>
                  </a:moveTo>
                  <a:cubicBezTo>
                    <a:pt x="529" y="194"/>
                    <a:pt x="462" y="130"/>
                    <a:pt x="354" y="130"/>
                  </a:cubicBezTo>
                  <a:cubicBezTo>
                    <a:pt x="251" y="130"/>
                    <a:pt x="187" y="195"/>
                    <a:pt x="174" y="295"/>
                  </a:cubicBezTo>
                  <a:lnTo>
                    <a:pt x="530" y="295"/>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solidFill>
                  <a:srgbClr val="000000"/>
                </a:solidFill>
              </a:endParaRPr>
            </a:p>
          </p:txBody>
        </p:sp>
        <p:sp>
          <p:nvSpPr>
            <p:cNvPr id="27" name="Freeform 23"/>
            <p:cNvSpPr>
              <a:spLocks noSelect="1"/>
            </p:cNvSpPr>
            <p:nvPr/>
          </p:nvSpPr>
          <p:spPr bwMode="black">
            <a:xfrm>
              <a:off x="2009775" y="600076"/>
              <a:ext cx="98425" cy="160338"/>
            </a:xfrm>
            <a:custGeom>
              <a:avLst/>
              <a:gdLst/>
              <a:ahLst/>
              <a:cxnLst>
                <a:cxn ang="0">
                  <a:pos x="0" y="17"/>
                </a:cxn>
                <a:cxn ang="0">
                  <a:pos x="174" y="17"/>
                </a:cxn>
                <a:cxn ang="0">
                  <a:pos x="174" y="127"/>
                </a:cxn>
                <a:cxn ang="0">
                  <a:pos x="177" y="127"/>
                </a:cxn>
                <a:cxn ang="0">
                  <a:pos x="383" y="0"/>
                </a:cxn>
                <a:cxn ang="0">
                  <a:pos x="445" y="10"/>
                </a:cxn>
                <a:cxn ang="0">
                  <a:pos x="445" y="178"/>
                </a:cxn>
                <a:cxn ang="0">
                  <a:pos x="361" y="165"/>
                </a:cxn>
                <a:cxn ang="0">
                  <a:pos x="174" y="340"/>
                </a:cxn>
                <a:cxn ang="0">
                  <a:pos x="174" y="713"/>
                </a:cxn>
                <a:cxn ang="0">
                  <a:pos x="0" y="713"/>
                </a:cxn>
                <a:cxn ang="0">
                  <a:pos x="0" y="17"/>
                </a:cxn>
              </a:cxnLst>
              <a:rect l="0" t="0" r="r" b="b"/>
              <a:pathLst>
                <a:path w="445" h="713">
                  <a:moveTo>
                    <a:pt x="0" y="17"/>
                  </a:moveTo>
                  <a:cubicBezTo>
                    <a:pt x="174" y="17"/>
                    <a:pt x="174" y="17"/>
                    <a:pt x="174" y="17"/>
                  </a:cubicBezTo>
                  <a:cubicBezTo>
                    <a:pt x="174" y="127"/>
                    <a:pt x="174" y="127"/>
                    <a:pt x="174" y="127"/>
                  </a:cubicBezTo>
                  <a:cubicBezTo>
                    <a:pt x="177" y="127"/>
                    <a:pt x="177" y="127"/>
                    <a:pt x="177" y="127"/>
                  </a:cubicBezTo>
                  <a:cubicBezTo>
                    <a:pt x="215" y="48"/>
                    <a:pt x="292" y="0"/>
                    <a:pt x="383" y="0"/>
                  </a:cubicBezTo>
                  <a:cubicBezTo>
                    <a:pt x="405" y="0"/>
                    <a:pt x="425" y="4"/>
                    <a:pt x="445" y="10"/>
                  </a:cubicBezTo>
                  <a:cubicBezTo>
                    <a:pt x="445" y="178"/>
                    <a:pt x="445" y="178"/>
                    <a:pt x="445" y="178"/>
                  </a:cubicBezTo>
                  <a:cubicBezTo>
                    <a:pt x="416" y="171"/>
                    <a:pt x="389" y="165"/>
                    <a:pt x="361" y="165"/>
                  </a:cubicBezTo>
                  <a:cubicBezTo>
                    <a:pt x="198" y="165"/>
                    <a:pt x="174" y="303"/>
                    <a:pt x="174" y="340"/>
                  </a:cubicBezTo>
                  <a:cubicBezTo>
                    <a:pt x="174" y="713"/>
                    <a:pt x="174" y="713"/>
                    <a:pt x="174" y="713"/>
                  </a:cubicBezTo>
                  <a:cubicBezTo>
                    <a:pt x="0" y="713"/>
                    <a:pt x="0" y="713"/>
                    <a:pt x="0" y="713"/>
                  </a:cubicBezTo>
                  <a:lnTo>
                    <a:pt x="0" y="17"/>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solidFill>
                  <a:srgbClr val="000000"/>
                </a:solidFill>
              </a:endParaRPr>
            </a:p>
          </p:txBody>
        </p:sp>
        <p:sp>
          <p:nvSpPr>
            <p:cNvPr id="28" name="Freeform 24"/>
            <p:cNvSpPr>
              <a:spLocks noSelect="1"/>
            </p:cNvSpPr>
            <p:nvPr/>
          </p:nvSpPr>
          <p:spPr bwMode="black">
            <a:xfrm>
              <a:off x="2122488" y="515938"/>
              <a:ext cx="166688" cy="247650"/>
            </a:xfrm>
            <a:custGeom>
              <a:avLst/>
              <a:gdLst/>
              <a:ahLst/>
              <a:cxnLst>
                <a:cxn ang="0">
                  <a:pos x="585" y="991"/>
                </a:cxn>
                <a:cxn ang="0">
                  <a:pos x="582" y="991"/>
                </a:cxn>
                <a:cxn ang="0">
                  <a:pos x="343" y="1113"/>
                </a:cxn>
                <a:cxn ang="0">
                  <a:pos x="0" y="748"/>
                </a:cxn>
                <a:cxn ang="0">
                  <a:pos x="336" y="383"/>
                </a:cxn>
                <a:cxn ang="0">
                  <a:pos x="572" y="489"/>
                </a:cxn>
                <a:cxn ang="0">
                  <a:pos x="576" y="489"/>
                </a:cxn>
                <a:cxn ang="0">
                  <a:pos x="576" y="0"/>
                </a:cxn>
                <a:cxn ang="0">
                  <a:pos x="750" y="0"/>
                </a:cxn>
                <a:cxn ang="0">
                  <a:pos x="750" y="1096"/>
                </a:cxn>
                <a:cxn ang="0">
                  <a:pos x="585" y="1096"/>
                </a:cxn>
                <a:cxn ang="0">
                  <a:pos x="585" y="991"/>
                </a:cxn>
                <a:cxn ang="0">
                  <a:pos x="378" y="956"/>
                </a:cxn>
                <a:cxn ang="0">
                  <a:pos x="582" y="748"/>
                </a:cxn>
                <a:cxn ang="0">
                  <a:pos x="378" y="539"/>
                </a:cxn>
                <a:cxn ang="0">
                  <a:pos x="174" y="748"/>
                </a:cxn>
                <a:cxn ang="0">
                  <a:pos x="378" y="956"/>
                </a:cxn>
              </a:cxnLst>
              <a:rect l="0" t="0" r="r" b="b"/>
              <a:pathLst>
                <a:path w="750" h="1113">
                  <a:moveTo>
                    <a:pt x="585" y="991"/>
                  </a:moveTo>
                  <a:cubicBezTo>
                    <a:pt x="582" y="991"/>
                    <a:pt x="582" y="991"/>
                    <a:pt x="582" y="991"/>
                  </a:cubicBezTo>
                  <a:cubicBezTo>
                    <a:pt x="531" y="1075"/>
                    <a:pt x="440" y="1113"/>
                    <a:pt x="343" y="1113"/>
                  </a:cubicBezTo>
                  <a:cubicBezTo>
                    <a:pt x="129" y="1113"/>
                    <a:pt x="0" y="954"/>
                    <a:pt x="0" y="748"/>
                  </a:cubicBezTo>
                  <a:cubicBezTo>
                    <a:pt x="0" y="542"/>
                    <a:pt x="137" y="383"/>
                    <a:pt x="336" y="383"/>
                  </a:cubicBezTo>
                  <a:cubicBezTo>
                    <a:pt x="466" y="383"/>
                    <a:pt x="536" y="444"/>
                    <a:pt x="572" y="489"/>
                  </a:cubicBezTo>
                  <a:cubicBezTo>
                    <a:pt x="576" y="489"/>
                    <a:pt x="576" y="489"/>
                    <a:pt x="576" y="489"/>
                  </a:cubicBezTo>
                  <a:cubicBezTo>
                    <a:pt x="576" y="0"/>
                    <a:pt x="576" y="0"/>
                    <a:pt x="576" y="0"/>
                  </a:cubicBezTo>
                  <a:cubicBezTo>
                    <a:pt x="750" y="0"/>
                    <a:pt x="750" y="0"/>
                    <a:pt x="750" y="0"/>
                  </a:cubicBezTo>
                  <a:cubicBezTo>
                    <a:pt x="750" y="1096"/>
                    <a:pt x="750" y="1096"/>
                    <a:pt x="750" y="1096"/>
                  </a:cubicBezTo>
                  <a:cubicBezTo>
                    <a:pt x="585" y="1096"/>
                    <a:pt x="585" y="1096"/>
                    <a:pt x="585" y="1096"/>
                  </a:cubicBezTo>
                  <a:lnTo>
                    <a:pt x="585" y="991"/>
                  </a:lnTo>
                  <a:close/>
                  <a:moveTo>
                    <a:pt x="378" y="956"/>
                  </a:moveTo>
                  <a:cubicBezTo>
                    <a:pt x="505" y="956"/>
                    <a:pt x="582" y="857"/>
                    <a:pt x="582" y="748"/>
                  </a:cubicBezTo>
                  <a:cubicBezTo>
                    <a:pt x="582" y="639"/>
                    <a:pt x="505" y="539"/>
                    <a:pt x="378" y="539"/>
                  </a:cubicBezTo>
                  <a:cubicBezTo>
                    <a:pt x="250" y="539"/>
                    <a:pt x="174" y="639"/>
                    <a:pt x="174" y="748"/>
                  </a:cubicBezTo>
                  <a:cubicBezTo>
                    <a:pt x="174" y="857"/>
                    <a:pt x="250" y="956"/>
                    <a:pt x="378" y="956"/>
                  </a:cubicBezTo>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solidFill>
                  <a:srgbClr val="000000"/>
                </a:solidFill>
              </a:endParaRPr>
            </a:p>
          </p:txBody>
        </p:sp>
        <p:sp>
          <p:nvSpPr>
            <p:cNvPr id="29" name="Freeform 25"/>
            <p:cNvSpPr>
              <a:spLocks noSelect="1"/>
            </p:cNvSpPr>
            <p:nvPr/>
          </p:nvSpPr>
          <p:spPr bwMode="black">
            <a:xfrm>
              <a:off x="2322513" y="600076"/>
              <a:ext cx="142875" cy="163513"/>
            </a:xfrm>
            <a:custGeom>
              <a:avLst/>
              <a:gdLst/>
              <a:ahLst/>
              <a:cxnLst>
                <a:cxn ang="0">
                  <a:pos x="481" y="617"/>
                </a:cxn>
                <a:cxn ang="0">
                  <a:pos x="477" y="617"/>
                </a:cxn>
                <a:cxn ang="0">
                  <a:pos x="254" y="730"/>
                </a:cxn>
                <a:cxn ang="0">
                  <a:pos x="0" y="521"/>
                </a:cxn>
                <a:cxn ang="0">
                  <a:pos x="437" y="279"/>
                </a:cxn>
                <a:cxn ang="0">
                  <a:pos x="481" y="279"/>
                </a:cxn>
                <a:cxn ang="0">
                  <a:pos x="481" y="261"/>
                </a:cxn>
                <a:cxn ang="0">
                  <a:pos x="322" y="130"/>
                </a:cxn>
                <a:cxn ang="0">
                  <a:pos x="136" y="203"/>
                </a:cxn>
                <a:cxn ang="0">
                  <a:pos x="45" y="111"/>
                </a:cxn>
                <a:cxn ang="0">
                  <a:pos x="340" y="0"/>
                </a:cxn>
                <a:cxn ang="0">
                  <a:pos x="637" y="313"/>
                </a:cxn>
                <a:cxn ang="0">
                  <a:pos x="637" y="713"/>
                </a:cxn>
                <a:cxn ang="0">
                  <a:pos x="481" y="713"/>
                </a:cxn>
                <a:cxn ang="0">
                  <a:pos x="481" y="617"/>
                </a:cxn>
                <a:cxn ang="0">
                  <a:pos x="471" y="401"/>
                </a:cxn>
                <a:cxn ang="0">
                  <a:pos x="435" y="401"/>
                </a:cxn>
                <a:cxn ang="0">
                  <a:pos x="174" y="508"/>
                </a:cxn>
                <a:cxn ang="0">
                  <a:pos x="295" y="600"/>
                </a:cxn>
                <a:cxn ang="0">
                  <a:pos x="471" y="440"/>
                </a:cxn>
                <a:cxn ang="0">
                  <a:pos x="471" y="401"/>
                </a:cxn>
              </a:cxnLst>
              <a:rect l="0" t="0" r="r" b="b"/>
              <a:pathLst>
                <a:path w="637" h="730">
                  <a:moveTo>
                    <a:pt x="481" y="617"/>
                  </a:moveTo>
                  <a:cubicBezTo>
                    <a:pt x="477" y="617"/>
                    <a:pt x="477" y="617"/>
                    <a:pt x="477" y="617"/>
                  </a:cubicBezTo>
                  <a:cubicBezTo>
                    <a:pt x="427" y="695"/>
                    <a:pt x="346" y="730"/>
                    <a:pt x="254" y="730"/>
                  </a:cubicBezTo>
                  <a:cubicBezTo>
                    <a:pt x="125" y="730"/>
                    <a:pt x="0" y="659"/>
                    <a:pt x="0" y="521"/>
                  </a:cubicBezTo>
                  <a:cubicBezTo>
                    <a:pt x="0" y="295"/>
                    <a:pt x="264" y="279"/>
                    <a:pt x="437" y="279"/>
                  </a:cubicBezTo>
                  <a:cubicBezTo>
                    <a:pt x="481" y="279"/>
                    <a:pt x="481" y="279"/>
                    <a:pt x="481" y="279"/>
                  </a:cubicBezTo>
                  <a:cubicBezTo>
                    <a:pt x="481" y="261"/>
                    <a:pt x="481" y="261"/>
                    <a:pt x="481" y="261"/>
                  </a:cubicBezTo>
                  <a:cubicBezTo>
                    <a:pt x="481" y="175"/>
                    <a:pt x="414" y="130"/>
                    <a:pt x="322" y="130"/>
                  </a:cubicBezTo>
                  <a:cubicBezTo>
                    <a:pt x="249" y="130"/>
                    <a:pt x="182" y="159"/>
                    <a:pt x="136" y="203"/>
                  </a:cubicBezTo>
                  <a:cubicBezTo>
                    <a:pt x="45" y="111"/>
                    <a:pt x="45" y="111"/>
                    <a:pt x="45" y="111"/>
                  </a:cubicBezTo>
                  <a:cubicBezTo>
                    <a:pt x="122" y="33"/>
                    <a:pt x="230" y="0"/>
                    <a:pt x="340" y="0"/>
                  </a:cubicBezTo>
                  <a:cubicBezTo>
                    <a:pt x="637" y="0"/>
                    <a:pt x="637" y="214"/>
                    <a:pt x="637" y="313"/>
                  </a:cubicBezTo>
                  <a:cubicBezTo>
                    <a:pt x="637" y="713"/>
                    <a:pt x="637" y="713"/>
                    <a:pt x="637" y="713"/>
                  </a:cubicBezTo>
                  <a:cubicBezTo>
                    <a:pt x="481" y="713"/>
                    <a:pt x="481" y="713"/>
                    <a:pt x="481" y="713"/>
                  </a:cubicBezTo>
                  <a:lnTo>
                    <a:pt x="481" y="617"/>
                  </a:lnTo>
                  <a:close/>
                  <a:moveTo>
                    <a:pt x="471" y="401"/>
                  </a:moveTo>
                  <a:cubicBezTo>
                    <a:pt x="435" y="401"/>
                    <a:pt x="435" y="401"/>
                    <a:pt x="435" y="401"/>
                  </a:cubicBezTo>
                  <a:cubicBezTo>
                    <a:pt x="339" y="401"/>
                    <a:pt x="174" y="408"/>
                    <a:pt x="174" y="508"/>
                  </a:cubicBezTo>
                  <a:cubicBezTo>
                    <a:pt x="174" y="572"/>
                    <a:pt x="239" y="600"/>
                    <a:pt x="295" y="600"/>
                  </a:cubicBezTo>
                  <a:cubicBezTo>
                    <a:pt x="414" y="600"/>
                    <a:pt x="471" y="537"/>
                    <a:pt x="471" y="440"/>
                  </a:cubicBezTo>
                  <a:lnTo>
                    <a:pt x="471" y="401"/>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solidFill>
                  <a:srgbClr val="000000"/>
                </a:solidFill>
              </a:endParaRPr>
            </a:p>
          </p:txBody>
        </p:sp>
        <p:sp>
          <p:nvSpPr>
            <p:cNvPr id="30" name="Freeform 26"/>
            <p:cNvSpPr>
              <a:spLocks noSelect="1"/>
            </p:cNvSpPr>
            <p:nvPr/>
          </p:nvSpPr>
          <p:spPr bwMode="black">
            <a:xfrm>
              <a:off x="2505075" y="600076"/>
              <a:ext cx="241300" cy="160338"/>
            </a:xfrm>
            <a:custGeom>
              <a:avLst/>
              <a:gdLst/>
              <a:ahLst/>
              <a:cxnLst>
                <a:cxn ang="0">
                  <a:pos x="0" y="17"/>
                </a:cxn>
                <a:cxn ang="0">
                  <a:pos x="165" y="17"/>
                </a:cxn>
                <a:cxn ang="0">
                  <a:pos x="165" y="126"/>
                </a:cxn>
                <a:cxn ang="0">
                  <a:pos x="168" y="126"/>
                </a:cxn>
                <a:cxn ang="0">
                  <a:pos x="381" y="0"/>
                </a:cxn>
                <a:cxn ang="0">
                  <a:pos x="598" y="129"/>
                </a:cxn>
                <a:cxn ang="0">
                  <a:pos x="827" y="0"/>
                </a:cxn>
                <a:cxn ang="0">
                  <a:pos x="1078" y="298"/>
                </a:cxn>
                <a:cxn ang="0">
                  <a:pos x="1078" y="713"/>
                </a:cxn>
                <a:cxn ang="0">
                  <a:pos x="904" y="713"/>
                </a:cxn>
                <a:cxn ang="0">
                  <a:pos x="904" y="319"/>
                </a:cxn>
                <a:cxn ang="0">
                  <a:pos x="775" y="156"/>
                </a:cxn>
                <a:cxn ang="0">
                  <a:pos x="626" y="336"/>
                </a:cxn>
                <a:cxn ang="0">
                  <a:pos x="626" y="713"/>
                </a:cxn>
                <a:cxn ang="0">
                  <a:pos x="452" y="713"/>
                </a:cxn>
                <a:cxn ang="0">
                  <a:pos x="452" y="298"/>
                </a:cxn>
                <a:cxn ang="0">
                  <a:pos x="333" y="156"/>
                </a:cxn>
                <a:cxn ang="0">
                  <a:pos x="174" y="333"/>
                </a:cxn>
                <a:cxn ang="0">
                  <a:pos x="174" y="713"/>
                </a:cxn>
                <a:cxn ang="0">
                  <a:pos x="0" y="713"/>
                </a:cxn>
                <a:cxn ang="0">
                  <a:pos x="0" y="17"/>
                </a:cxn>
              </a:cxnLst>
              <a:rect l="0" t="0" r="r" b="b"/>
              <a:pathLst>
                <a:path w="1078" h="713">
                  <a:moveTo>
                    <a:pt x="0" y="17"/>
                  </a:moveTo>
                  <a:cubicBezTo>
                    <a:pt x="165" y="17"/>
                    <a:pt x="165" y="17"/>
                    <a:pt x="165" y="17"/>
                  </a:cubicBezTo>
                  <a:cubicBezTo>
                    <a:pt x="165" y="126"/>
                    <a:pt x="165" y="126"/>
                    <a:pt x="165" y="126"/>
                  </a:cubicBezTo>
                  <a:cubicBezTo>
                    <a:pt x="168" y="126"/>
                    <a:pt x="168" y="126"/>
                    <a:pt x="168" y="126"/>
                  </a:cubicBezTo>
                  <a:cubicBezTo>
                    <a:pt x="199" y="61"/>
                    <a:pt x="265" y="0"/>
                    <a:pt x="381" y="0"/>
                  </a:cubicBezTo>
                  <a:cubicBezTo>
                    <a:pt x="488" y="0"/>
                    <a:pt x="562" y="42"/>
                    <a:pt x="598" y="129"/>
                  </a:cubicBezTo>
                  <a:cubicBezTo>
                    <a:pt x="649" y="40"/>
                    <a:pt x="723" y="0"/>
                    <a:pt x="827" y="0"/>
                  </a:cubicBezTo>
                  <a:cubicBezTo>
                    <a:pt x="1013" y="0"/>
                    <a:pt x="1078" y="132"/>
                    <a:pt x="1078" y="298"/>
                  </a:cubicBezTo>
                  <a:cubicBezTo>
                    <a:pt x="1078" y="713"/>
                    <a:pt x="1078" y="713"/>
                    <a:pt x="1078" y="713"/>
                  </a:cubicBezTo>
                  <a:cubicBezTo>
                    <a:pt x="904" y="713"/>
                    <a:pt x="904" y="713"/>
                    <a:pt x="904" y="713"/>
                  </a:cubicBezTo>
                  <a:cubicBezTo>
                    <a:pt x="904" y="319"/>
                    <a:pt x="904" y="319"/>
                    <a:pt x="904" y="319"/>
                  </a:cubicBezTo>
                  <a:cubicBezTo>
                    <a:pt x="904" y="232"/>
                    <a:pt x="878" y="156"/>
                    <a:pt x="775" y="156"/>
                  </a:cubicBezTo>
                  <a:cubicBezTo>
                    <a:pt x="666" y="156"/>
                    <a:pt x="626" y="246"/>
                    <a:pt x="626" y="336"/>
                  </a:cubicBezTo>
                  <a:cubicBezTo>
                    <a:pt x="626" y="713"/>
                    <a:pt x="626" y="713"/>
                    <a:pt x="626" y="713"/>
                  </a:cubicBezTo>
                  <a:cubicBezTo>
                    <a:pt x="452" y="713"/>
                    <a:pt x="452" y="713"/>
                    <a:pt x="452" y="713"/>
                  </a:cubicBezTo>
                  <a:cubicBezTo>
                    <a:pt x="452" y="298"/>
                    <a:pt x="452" y="298"/>
                    <a:pt x="452" y="298"/>
                  </a:cubicBezTo>
                  <a:cubicBezTo>
                    <a:pt x="452" y="213"/>
                    <a:pt x="417" y="156"/>
                    <a:pt x="333" y="156"/>
                  </a:cubicBezTo>
                  <a:cubicBezTo>
                    <a:pt x="219" y="156"/>
                    <a:pt x="174" y="240"/>
                    <a:pt x="174" y="333"/>
                  </a:cubicBezTo>
                  <a:cubicBezTo>
                    <a:pt x="174" y="713"/>
                    <a:pt x="174" y="713"/>
                    <a:pt x="174" y="713"/>
                  </a:cubicBezTo>
                  <a:cubicBezTo>
                    <a:pt x="0" y="713"/>
                    <a:pt x="0" y="713"/>
                    <a:pt x="0" y="713"/>
                  </a:cubicBezTo>
                  <a:lnTo>
                    <a:pt x="0" y="17"/>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solidFill>
                  <a:srgbClr val="000000"/>
                </a:solidFill>
              </a:endParaRPr>
            </a:p>
          </p:txBody>
        </p:sp>
      </p:grpSp>
      <p:sp>
        <p:nvSpPr>
          <p:cNvPr id="2" name="Titel 1"/>
          <p:cNvSpPr>
            <a:spLocks noGrp="1" noSelect="1"/>
          </p:cNvSpPr>
          <p:nvPr userDrawn="1">
            <p:ph type="ctrTitle" hasCustomPrompt="1"/>
          </p:nvPr>
        </p:nvSpPr>
        <p:spPr bwMode="gray">
          <a:xfrm>
            <a:off x="981045" y="1750071"/>
            <a:ext cx="7344000" cy="1836000"/>
          </a:xfrm>
        </p:spPr>
        <p:txBody>
          <a:bodyPr anchor="t" anchorCtr="0"/>
          <a:lstStyle>
            <a:lvl1pPr algn="l">
              <a:defRPr sz="5500">
                <a:solidFill>
                  <a:schemeClr val="bg1"/>
                </a:solidFill>
              </a:defRPr>
            </a:lvl1pPr>
          </a:lstStyle>
          <a:p>
            <a:r>
              <a:rPr lang="nl-NL" noProof="1" smtClean="0"/>
              <a:t>Titel</a:t>
            </a:r>
            <a:endParaRPr lang="nl-NL" noProof="1"/>
          </a:p>
        </p:txBody>
      </p:sp>
      <p:sp>
        <p:nvSpPr>
          <p:cNvPr id="3" name="Ondertitel 2"/>
          <p:cNvSpPr>
            <a:spLocks noGrp="1" noSelect="1"/>
          </p:cNvSpPr>
          <p:nvPr userDrawn="1">
            <p:ph type="subTitle" idx="1" hasCustomPrompt="1"/>
          </p:nvPr>
        </p:nvSpPr>
        <p:spPr bwMode="gray">
          <a:xfrm>
            <a:off x="981045" y="3594908"/>
            <a:ext cx="7344000" cy="1752600"/>
          </a:xfrm>
        </p:spPr>
        <p:txBody>
          <a:bodyPr/>
          <a:lstStyle>
            <a:lvl1pPr marL="0" indent="0" algn="l">
              <a:buNone/>
              <a:defRPr sz="35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noProof="1" smtClean="0"/>
              <a:t>jaar / subtitel</a:t>
            </a:r>
            <a:endParaRPr lang="nl-NL" noProof="1"/>
          </a:p>
        </p:txBody>
      </p:sp>
      <p:sp>
        <p:nvSpPr>
          <p:cNvPr id="4" name="***Tijdelijke aanduiding voor datum 3"/>
          <p:cNvSpPr>
            <a:spLocks noGrp="1" noSelect="1"/>
          </p:cNvSpPr>
          <p:nvPr userDrawn="1">
            <p:ph type="dt" sz="half" idx="10"/>
          </p:nvPr>
        </p:nvSpPr>
        <p:spPr bwMode="gray">
          <a:xfrm>
            <a:off x="887100" y="6357009"/>
            <a:ext cx="2133600" cy="365125"/>
          </a:xfrm>
          <a:prstGeom prst="rect">
            <a:avLst/>
          </a:prstGeom>
        </p:spPr>
        <p:txBody>
          <a:bodyPr/>
          <a:lstStyle>
            <a:lvl1pPr algn="l">
              <a:defRPr sz="1750" b="1">
                <a:solidFill>
                  <a:schemeClr val="bg1"/>
                </a:solidFill>
              </a:defRPr>
            </a:lvl1pPr>
          </a:lstStyle>
          <a:p>
            <a:fld id="{50B920D6-429A-4D24-80D4-83EA9CF7A845}" type="datetime1">
              <a:rPr lang="nl-NL" noProof="1" smtClean="0">
                <a:solidFill>
                  <a:srgbClr val="FFFFFF"/>
                </a:solidFill>
              </a:rPr>
              <a:pPr/>
              <a:t>13-10-17</a:t>
            </a:fld>
            <a:endParaRPr lang="nl-NL" noProof="1">
              <a:solidFill>
                <a:srgbClr val="FFFFFF"/>
              </a:solidFill>
            </a:endParaRPr>
          </a:p>
        </p:txBody>
      </p:sp>
    </p:spTree>
    <p:extLst>
      <p:ext uri="{BB962C8B-B14F-4D97-AF65-F5344CB8AC3E}">
        <p14:creationId xmlns:p14="http://schemas.microsoft.com/office/powerpoint/2010/main" val="489228690"/>
      </p:ext>
    </p:extLst>
  </p:cSld>
  <p:clrMapOvr>
    <a:masterClrMapping/>
  </p:clrMapOvr>
  <p:timing>
    <p:tnLst>
      <p:par>
        <p:cTn xmlns:p14="http://schemas.microsoft.com/office/powerpoint/2010/mai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itle" preserve="1">
  <p:cSld name="Tussendia">
    <p:spTree>
      <p:nvGrpSpPr>
        <p:cNvPr id="1" name=""/>
        <p:cNvGrpSpPr/>
        <p:nvPr/>
      </p:nvGrpSpPr>
      <p:grpSpPr>
        <a:xfrm>
          <a:off x="0" y="0"/>
          <a:ext cx="0" cy="0"/>
          <a:chOff x="0" y="0"/>
          <a:chExt cx="0" cy="0"/>
        </a:xfrm>
      </p:grpSpPr>
      <p:sp>
        <p:nvSpPr>
          <p:cNvPr id="9" name="Rectangle 5"/>
          <p:cNvSpPr>
            <a:spLocks noSelect="1" noChangeArrowheads="1"/>
          </p:cNvSpPr>
          <p:nvPr/>
        </p:nvSpPr>
        <p:spPr bwMode="ltGray">
          <a:xfrm>
            <a:off x="0" y="1588"/>
            <a:ext cx="9137650" cy="6854825"/>
          </a:xfrm>
          <a:prstGeom prst="rect">
            <a:avLst/>
          </a:prstGeom>
          <a:solidFill>
            <a:srgbClr val="FF0000"/>
          </a:solidFill>
          <a:ln w="9525">
            <a:noFill/>
            <a:miter lim="800000"/>
            <a:headEnd/>
            <a:tailEnd/>
          </a:ln>
        </p:spPr>
        <p:txBody>
          <a:bodyPr vert="horz" wrap="square" lIns="91440" tIns="45720" rIns="91440" bIns="45720" numCol="1" anchor="t" anchorCtr="0" compatLnSpc="1">
            <a:prstTxWarp prst="textNoShape">
              <a:avLst/>
            </a:prstTxWarp>
          </a:bodyPr>
          <a:lstStyle/>
          <a:p>
            <a:endParaRPr lang="nl-NL" dirty="0">
              <a:solidFill>
                <a:srgbClr val="000000"/>
              </a:solidFill>
            </a:endParaRPr>
          </a:p>
        </p:txBody>
      </p:sp>
      <p:sp>
        <p:nvSpPr>
          <p:cNvPr id="10" name="Rectangle 6"/>
          <p:cNvSpPr>
            <a:spLocks noSelect="1" noChangeArrowheads="1"/>
          </p:cNvSpPr>
          <p:nvPr/>
        </p:nvSpPr>
        <p:spPr bwMode="white">
          <a:xfrm>
            <a:off x="0" y="1588"/>
            <a:ext cx="787400" cy="6854825"/>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nl-NL" dirty="0">
              <a:solidFill>
                <a:srgbClr val="000000"/>
              </a:solidFill>
            </a:endParaRPr>
          </a:p>
        </p:txBody>
      </p:sp>
      <p:sp>
        <p:nvSpPr>
          <p:cNvPr id="3" name="Ondertitel 2"/>
          <p:cNvSpPr>
            <a:spLocks noGrp="1" noSelect="1"/>
          </p:cNvSpPr>
          <p:nvPr userDrawn="1">
            <p:ph type="subTitle" idx="1" hasCustomPrompt="1"/>
          </p:nvPr>
        </p:nvSpPr>
        <p:spPr bwMode="gray">
          <a:xfrm>
            <a:off x="981045" y="2752261"/>
            <a:ext cx="7344000" cy="1752600"/>
          </a:xfrm>
        </p:spPr>
        <p:txBody>
          <a:bodyPr/>
          <a:lstStyle>
            <a:lvl1pPr marL="0" indent="0" algn="l">
              <a:buNone/>
              <a:defRPr sz="35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noProof="1" smtClean="0"/>
              <a:t>Subtitel</a:t>
            </a:r>
            <a:endParaRPr lang="nl-NL" noProof="1"/>
          </a:p>
        </p:txBody>
      </p:sp>
      <p:sp>
        <p:nvSpPr>
          <p:cNvPr id="2" name="Titel 1"/>
          <p:cNvSpPr>
            <a:spLocks noGrp="1" noSelect="1"/>
          </p:cNvSpPr>
          <p:nvPr userDrawn="1">
            <p:ph type="ctrTitle" hasCustomPrompt="1"/>
          </p:nvPr>
        </p:nvSpPr>
        <p:spPr bwMode="gray">
          <a:xfrm>
            <a:off x="981045" y="1758949"/>
            <a:ext cx="7344000" cy="1039967"/>
          </a:xfrm>
        </p:spPr>
        <p:txBody>
          <a:bodyPr anchor="t" anchorCtr="0"/>
          <a:lstStyle>
            <a:lvl1pPr algn="l">
              <a:defRPr sz="5500">
                <a:solidFill>
                  <a:schemeClr val="bg1"/>
                </a:solidFill>
              </a:defRPr>
            </a:lvl1pPr>
          </a:lstStyle>
          <a:p>
            <a:r>
              <a:rPr lang="nl-NL" noProof="1" smtClean="0"/>
              <a:t>Titel</a:t>
            </a:r>
            <a:endParaRPr lang="nl-NL" noProof="1"/>
          </a:p>
        </p:txBody>
      </p:sp>
      <p:grpSp>
        <p:nvGrpSpPr>
          <p:cNvPr id="31" name="Groep 4"/>
          <p:cNvGrpSpPr>
            <a:grpSpLocks noSelect="1"/>
          </p:cNvGrpSpPr>
          <p:nvPr userDrawn="1"/>
        </p:nvGrpSpPr>
        <p:grpSpPr bwMode="black">
          <a:xfrm>
            <a:off x="182563" y="163513"/>
            <a:ext cx="2563812" cy="1447800"/>
            <a:chOff x="182563" y="163513"/>
            <a:chExt cx="2563812" cy="1447800"/>
          </a:xfrm>
        </p:grpSpPr>
        <p:sp>
          <p:nvSpPr>
            <p:cNvPr id="32" name="Freeform 7"/>
            <p:cNvSpPr>
              <a:spLocks noSelect="1"/>
            </p:cNvSpPr>
            <p:nvPr/>
          </p:nvSpPr>
          <p:spPr bwMode="black">
            <a:xfrm>
              <a:off x="182563" y="1185863"/>
              <a:ext cx="425450" cy="425450"/>
            </a:xfrm>
            <a:custGeom>
              <a:avLst/>
              <a:gdLst/>
              <a:ahLst/>
              <a:cxnLst>
                <a:cxn ang="0">
                  <a:pos x="0" y="214"/>
                </a:cxn>
                <a:cxn ang="0">
                  <a:pos x="81" y="134"/>
                </a:cxn>
                <a:cxn ang="0">
                  <a:pos x="0" y="54"/>
                </a:cxn>
                <a:cxn ang="0">
                  <a:pos x="54" y="0"/>
                </a:cxn>
                <a:cxn ang="0">
                  <a:pos x="134" y="80"/>
                </a:cxn>
                <a:cxn ang="0">
                  <a:pos x="214" y="0"/>
                </a:cxn>
                <a:cxn ang="0">
                  <a:pos x="268" y="54"/>
                </a:cxn>
                <a:cxn ang="0">
                  <a:pos x="188" y="134"/>
                </a:cxn>
                <a:cxn ang="0">
                  <a:pos x="268" y="214"/>
                </a:cxn>
                <a:cxn ang="0">
                  <a:pos x="214" y="268"/>
                </a:cxn>
                <a:cxn ang="0">
                  <a:pos x="134" y="187"/>
                </a:cxn>
                <a:cxn ang="0">
                  <a:pos x="54" y="268"/>
                </a:cxn>
                <a:cxn ang="0">
                  <a:pos x="0" y="214"/>
                </a:cxn>
              </a:cxnLst>
              <a:rect l="0" t="0" r="r" b="b"/>
              <a:pathLst>
                <a:path w="268" h="268">
                  <a:moveTo>
                    <a:pt x="0" y="214"/>
                  </a:moveTo>
                  <a:lnTo>
                    <a:pt x="81" y="134"/>
                  </a:lnTo>
                  <a:lnTo>
                    <a:pt x="0" y="54"/>
                  </a:lnTo>
                  <a:lnTo>
                    <a:pt x="54" y="0"/>
                  </a:lnTo>
                  <a:lnTo>
                    <a:pt x="134" y="80"/>
                  </a:lnTo>
                  <a:lnTo>
                    <a:pt x="214" y="0"/>
                  </a:lnTo>
                  <a:lnTo>
                    <a:pt x="268" y="54"/>
                  </a:lnTo>
                  <a:lnTo>
                    <a:pt x="188" y="134"/>
                  </a:lnTo>
                  <a:lnTo>
                    <a:pt x="268" y="214"/>
                  </a:lnTo>
                  <a:lnTo>
                    <a:pt x="214" y="268"/>
                  </a:lnTo>
                  <a:lnTo>
                    <a:pt x="134" y="187"/>
                  </a:lnTo>
                  <a:lnTo>
                    <a:pt x="54" y="268"/>
                  </a:lnTo>
                  <a:lnTo>
                    <a:pt x="0" y="214"/>
                  </a:lnTo>
                  <a:close/>
                </a:path>
              </a:pathLst>
            </a:cu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nl-NL" dirty="0">
                <a:solidFill>
                  <a:srgbClr val="000000"/>
                </a:solidFill>
              </a:endParaRPr>
            </a:p>
          </p:txBody>
        </p:sp>
        <p:sp>
          <p:nvSpPr>
            <p:cNvPr id="33" name="Freeform 8"/>
            <p:cNvSpPr>
              <a:spLocks noSelect="1"/>
            </p:cNvSpPr>
            <p:nvPr/>
          </p:nvSpPr>
          <p:spPr bwMode="black">
            <a:xfrm>
              <a:off x="182563" y="163513"/>
              <a:ext cx="425450" cy="425450"/>
            </a:xfrm>
            <a:custGeom>
              <a:avLst/>
              <a:gdLst/>
              <a:ahLst/>
              <a:cxnLst>
                <a:cxn ang="0">
                  <a:pos x="0" y="215"/>
                </a:cxn>
                <a:cxn ang="0">
                  <a:pos x="81" y="134"/>
                </a:cxn>
                <a:cxn ang="0">
                  <a:pos x="0" y="54"/>
                </a:cxn>
                <a:cxn ang="0">
                  <a:pos x="54" y="0"/>
                </a:cxn>
                <a:cxn ang="0">
                  <a:pos x="134" y="81"/>
                </a:cxn>
                <a:cxn ang="0">
                  <a:pos x="214" y="0"/>
                </a:cxn>
                <a:cxn ang="0">
                  <a:pos x="268" y="54"/>
                </a:cxn>
                <a:cxn ang="0">
                  <a:pos x="188" y="134"/>
                </a:cxn>
                <a:cxn ang="0">
                  <a:pos x="268" y="215"/>
                </a:cxn>
                <a:cxn ang="0">
                  <a:pos x="214" y="268"/>
                </a:cxn>
                <a:cxn ang="0">
                  <a:pos x="134" y="188"/>
                </a:cxn>
                <a:cxn ang="0">
                  <a:pos x="54" y="268"/>
                </a:cxn>
                <a:cxn ang="0">
                  <a:pos x="0" y="215"/>
                </a:cxn>
              </a:cxnLst>
              <a:rect l="0" t="0" r="r" b="b"/>
              <a:pathLst>
                <a:path w="268" h="268">
                  <a:moveTo>
                    <a:pt x="0" y="215"/>
                  </a:moveTo>
                  <a:lnTo>
                    <a:pt x="81" y="134"/>
                  </a:lnTo>
                  <a:lnTo>
                    <a:pt x="0" y="54"/>
                  </a:lnTo>
                  <a:lnTo>
                    <a:pt x="54" y="0"/>
                  </a:lnTo>
                  <a:lnTo>
                    <a:pt x="134" y="81"/>
                  </a:lnTo>
                  <a:lnTo>
                    <a:pt x="214" y="0"/>
                  </a:lnTo>
                  <a:lnTo>
                    <a:pt x="268" y="54"/>
                  </a:lnTo>
                  <a:lnTo>
                    <a:pt x="188" y="134"/>
                  </a:lnTo>
                  <a:lnTo>
                    <a:pt x="268" y="215"/>
                  </a:lnTo>
                  <a:lnTo>
                    <a:pt x="214" y="268"/>
                  </a:lnTo>
                  <a:lnTo>
                    <a:pt x="134" y="188"/>
                  </a:lnTo>
                  <a:lnTo>
                    <a:pt x="54" y="268"/>
                  </a:lnTo>
                  <a:lnTo>
                    <a:pt x="0" y="215"/>
                  </a:lnTo>
                  <a:close/>
                </a:path>
              </a:pathLst>
            </a:cu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nl-NL" dirty="0">
                <a:solidFill>
                  <a:srgbClr val="000000"/>
                </a:solidFill>
              </a:endParaRPr>
            </a:p>
          </p:txBody>
        </p:sp>
        <p:sp>
          <p:nvSpPr>
            <p:cNvPr id="34" name="Freeform 9"/>
            <p:cNvSpPr>
              <a:spLocks noSelect="1"/>
            </p:cNvSpPr>
            <p:nvPr/>
          </p:nvSpPr>
          <p:spPr bwMode="black">
            <a:xfrm>
              <a:off x="182563" y="674688"/>
              <a:ext cx="425450" cy="425450"/>
            </a:xfrm>
            <a:custGeom>
              <a:avLst/>
              <a:gdLst/>
              <a:ahLst/>
              <a:cxnLst>
                <a:cxn ang="0">
                  <a:pos x="0" y="215"/>
                </a:cxn>
                <a:cxn ang="0">
                  <a:pos x="81" y="134"/>
                </a:cxn>
                <a:cxn ang="0">
                  <a:pos x="0" y="54"/>
                </a:cxn>
                <a:cxn ang="0">
                  <a:pos x="54" y="0"/>
                </a:cxn>
                <a:cxn ang="0">
                  <a:pos x="134" y="81"/>
                </a:cxn>
                <a:cxn ang="0">
                  <a:pos x="214" y="0"/>
                </a:cxn>
                <a:cxn ang="0">
                  <a:pos x="268" y="54"/>
                </a:cxn>
                <a:cxn ang="0">
                  <a:pos x="188" y="134"/>
                </a:cxn>
                <a:cxn ang="0">
                  <a:pos x="268" y="215"/>
                </a:cxn>
                <a:cxn ang="0">
                  <a:pos x="214" y="268"/>
                </a:cxn>
                <a:cxn ang="0">
                  <a:pos x="134" y="188"/>
                </a:cxn>
                <a:cxn ang="0">
                  <a:pos x="54" y="268"/>
                </a:cxn>
                <a:cxn ang="0">
                  <a:pos x="0" y="215"/>
                </a:cxn>
              </a:cxnLst>
              <a:rect l="0" t="0" r="r" b="b"/>
              <a:pathLst>
                <a:path w="268" h="268">
                  <a:moveTo>
                    <a:pt x="0" y="215"/>
                  </a:moveTo>
                  <a:lnTo>
                    <a:pt x="81" y="134"/>
                  </a:lnTo>
                  <a:lnTo>
                    <a:pt x="0" y="54"/>
                  </a:lnTo>
                  <a:lnTo>
                    <a:pt x="54" y="0"/>
                  </a:lnTo>
                  <a:lnTo>
                    <a:pt x="134" y="81"/>
                  </a:lnTo>
                  <a:lnTo>
                    <a:pt x="214" y="0"/>
                  </a:lnTo>
                  <a:lnTo>
                    <a:pt x="268" y="54"/>
                  </a:lnTo>
                  <a:lnTo>
                    <a:pt x="188" y="134"/>
                  </a:lnTo>
                  <a:lnTo>
                    <a:pt x="268" y="215"/>
                  </a:lnTo>
                  <a:lnTo>
                    <a:pt x="214" y="268"/>
                  </a:lnTo>
                  <a:lnTo>
                    <a:pt x="134" y="188"/>
                  </a:lnTo>
                  <a:lnTo>
                    <a:pt x="54" y="268"/>
                  </a:lnTo>
                  <a:lnTo>
                    <a:pt x="0" y="215"/>
                  </a:lnTo>
                  <a:close/>
                </a:path>
              </a:pathLst>
            </a:cu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nl-NL" dirty="0">
                <a:solidFill>
                  <a:srgbClr val="000000"/>
                </a:solidFill>
              </a:endParaRPr>
            </a:p>
          </p:txBody>
        </p:sp>
        <p:sp>
          <p:nvSpPr>
            <p:cNvPr id="35" name="Freeform 10"/>
            <p:cNvSpPr>
              <a:spLocks noSelect="1"/>
            </p:cNvSpPr>
            <p:nvPr/>
          </p:nvSpPr>
          <p:spPr bwMode="black">
            <a:xfrm>
              <a:off x="1031875" y="184151"/>
              <a:ext cx="214313" cy="241300"/>
            </a:xfrm>
            <a:custGeom>
              <a:avLst/>
              <a:gdLst/>
              <a:ahLst/>
              <a:cxnLst>
                <a:cxn ang="0">
                  <a:pos x="966" y="976"/>
                </a:cxn>
                <a:cxn ang="0">
                  <a:pos x="542" y="1077"/>
                </a:cxn>
                <a:cxn ang="0">
                  <a:pos x="0" y="543"/>
                </a:cxn>
                <a:cxn ang="0">
                  <a:pos x="542" y="0"/>
                </a:cxn>
                <a:cxn ang="0">
                  <a:pos x="946" y="129"/>
                </a:cxn>
                <a:cxn ang="0">
                  <a:pos x="811" y="265"/>
                </a:cxn>
                <a:cxn ang="0">
                  <a:pos x="543" y="165"/>
                </a:cxn>
                <a:cxn ang="0">
                  <a:pos x="191" y="531"/>
                </a:cxn>
                <a:cxn ang="0">
                  <a:pos x="543" y="912"/>
                </a:cxn>
                <a:cxn ang="0">
                  <a:pos x="784" y="859"/>
                </a:cxn>
                <a:cxn ang="0">
                  <a:pos x="784" y="617"/>
                </a:cxn>
                <a:cxn ang="0">
                  <a:pos x="574" y="617"/>
                </a:cxn>
                <a:cxn ang="0">
                  <a:pos x="574" y="452"/>
                </a:cxn>
                <a:cxn ang="0">
                  <a:pos x="966" y="452"/>
                </a:cxn>
                <a:cxn ang="0">
                  <a:pos x="966" y="976"/>
                </a:cxn>
              </a:cxnLst>
              <a:rect l="0" t="0" r="r" b="b"/>
              <a:pathLst>
                <a:path w="966" h="1077">
                  <a:moveTo>
                    <a:pt x="966" y="976"/>
                  </a:moveTo>
                  <a:cubicBezTo>
                    <a:pt x="842" y="1043"/>
                    <a:pt x="700" y="1077"/>
                    <a:pt x="542" y="1077"/>
                  </a:cubicBezTo>
                  <a:cubicBezTo>
                    <a:pt x="226" y="1077"/>
                    <a:pt x="0" y="863"/>
                    <a:pt x="0" y="543"/>
                  </a:cubicBezTo>
                  <a:cubicBezTo>
                    <a:pt x="0" y="214"/>
                    <a:pt x="226" y="0"/>
                    <a:pt x="542" y="0"/>
                  </a:cubicBezTo>
                  <a:cubicBezTo>
                    <a:pt x="698" y="0"/>
                    <a:pt x="839" y="33"/>
                    <a:pt x="946" y="129"/>
                  </a:cubicBezTo>
                  <a:cubicBezTo>
                    <a:pt x="811" y="265"/>
                    <a:pt x="811" y="265"/>
                    <a:pt x="811" y="265"/>
                  </a:cubicBezTo>
                  <a:cubicBezTo>
                    <a:pt x="746" y="201"/>
                    <a:pt x="646" y="165"/>
                    <a:pt x="543" y="165"/>
                  </a:cubicBezTo>
                  <a:cubicBezTo>
                    <a:pt x="332" y="165"/>
                    <a:pt x="191" y="327"/>
                    <a:pt x="191" y="531"/>
                  </a:cubicBezTo>
                  <a:cubicBezTo>
                    <a:pt x="191" y="750"/>
                    <a:pt x="332" y="912"/>
                    <a:pt x="543" y="912"/>
                  </a:cubicBezTo>
                  <a:cubicBezTo>
                    <a:pt x="636" y="912"/>
                    <a:pt x="720" y="895"/>
                    <a:pt x="784" y="859"/>
                  </a:cubicBezTo>
                  <a:cubicBezTo>
                    <a:pt x="784" y="617"/>
                    <a:pt x="784" y="617"/>
                    <a:pt x="784" y="617"/>
                  </a:cubicBezTo>
                  <a:cubicBezTo>
                    <a:pt x="574" y="617"/>
                    <a:pt x="574" y="617"/>
                    <a:pt x="574" y="617"/>
                  </a:cubicBezTo>
                  <a:cubicBezTo>
                    <a:pt x="574" y="452"/>
                    <a:pt x="574" y="452"/>
                    <a:pt x="574" y="452"/>
                  </a:cubicBezTo>
                  <a:cubicBezTo>
                    <a:pt x="966" y="452"/>
                    <a:pt x="966" y="452"/>
                    <a:pt x="966" y="452"/>
                  </a:cubicBezTo>
                  <a:lnTo>
                    <a:pt x="966" y="976"/>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solidFill>
                  <a:srgbClr val="000000"/>
                </a:solidFill>
              </a:endParaRPr>
            </a:p>
          </p:txBody>
        </p:sp>
        <p:sp>
          <p:nvSpPr>
            <p:cNvPr id="36" name="Freeform 11"/>
            <p:cNvSpPr>
              <a:spLocks noSelect="1"/>
            </p:cNvSpPr>
            <p:nvPr/>
          </p:nvSpPr>
          <p:spPr bwMode="black">
            <a:xfrm>
              <a:off x="1284288" y="260351"/>
              <a:ext cx="157163" cy="163513"/>
            </a:xfrm>
            <a:custGeom>
              <a:avLst/>
              <a:gdLst/>
              <a:ahLst/>
              <a:cxnLst>
                <a:cxn ang="0">
                  <a:pos x="174" y="426"/>
                </a:cxn>
                <a:cxn ang="0">
                  <a:pos x="361" y="591"/>
                </a:cxn>
                <a:cxn ang="0">
                  <a:pos x="547" y="497"/>
                </a:cxn>
                <a:cxn ang="0">
                  <a:pos x="672" y="591"/>
                </a:cxn>
                <a:cxn ang="0">
                  <a:pos x="378" y="730"/>
                </a:cxn>
                <a:cxn ang="0">
                  <a:pos x="0" y="365"/>
                </a:cxn>
                <a:cxn ang="0">
                  <a:pos x="378" y="0"/>
                </a:cxn>
                <a:cxn ang="0">
                  <a:pos x="704" y="378"/>
                </a:cxn>
                <a:cxn ang="0">
                  <a:pos x="704" y="426"/>
                </a:cxn>
                <a:cxn ang="0">
                  <a:pos x="174" y="426"/>
                </a:cxn>
                <a:cxn ang="0">
                  <a:pos x="530" y="295"/>
                </a:cxn>
                <a:cxn ang="0">
                  <a:pos x="353" y="130"/>
                </a:cxn>
                <a:cxn ang="0">
                  <a:pos x="174" y="295"/>
                </a:cxn>
                <a:cxn ang="0">
                  <a:pos x="530" y="295"/>
                </a:cxn>
              </a:cxnLst>
              <a:rect l="0" t="0" r="r" b="b"/>
              <a:pathLst>
                <a:path w="704" h="730">
                  <a:moveTo>
                    <a:pt x="174" y="426"/>
                  </a:moveTo>
                  <a:cubicBezTo>
                    <a:pt x="185" y="528"/>
                    <a:pt x="263" y="591"/>
                    <a:pt x="361" y="591"/>
                  </a:cubicBezTo>
                  <a:cubicBezTo>
                    <a:pt x="447" y="591"/>
                    <a:pt x="504" y="550"/>
                    <a:pt x="547" y="497"/>
                  </a:cubicBezTo>
                  <a:cubicBezTo>
                    <a:pt x="672" y="591"/>
                    <a:pt x="672" y="591"/>
                    <a:pt x="672" y="591"/>
                  </a:cubicBezTo>
                  <a:cubicBezTo>
                    <a:pt x="591" y="691"/>
                    <a:pt x="488" y="730"/>
                    <a:pt x="378" y="730"/>
                  </a:cubicBezTo>
                  <a:cubicBezTo>
                    <a:pt x="168" y="730"/>
                    <a:pt x="0" y="583"/>
                    <a:pt x="0" y="365"/>
                  </a:cubicBezTo>
                  <a:cubicBezTo>
                    <a:pt x="0" y="146"/>
                    <a:pt x="168" y="0"/>
                    <a:pt x="378" y="0"/>
                  </a:cubicBezTo>
                  <a:cubicBezTo>
                    <a:pt x="572" y="0"/>
                    <a:pt x="704" y="136"/>
                    <a:pt x="704" y="378"/>
                  </a:cubicBezTo>
                  <a:cubicBezTo>
                    <a:pt x="704" y="426"/>
                    <a:pt x="704" y="426"/>
                    <a:pt x="704" y="426"/>
                  </a:cubicBezTo>
                  <a:lnTo>
                    <a:pt x="174" y="426"/>
                  </a:lnTo>
                  <a:close/>
                  <a:moveTo>
                    <a:pt x="530" y="295"/>
                  </a:moveTo>
                  <a:cubicBezTo>
                    <a:pt x="529" y="194"/>
                    <a:pt x="462" y="130"/>
                    <a:pt x="353" y="130"/>
                  </a:cubicBezTo>
                  <a:cubicBezTo>
                    <a:pt x="250" y="130"/>
                    <a:pt x="187" y="195"/>
                    <a:pt x="174" y="295"/>
                  </a:cubicBezTo>
                  <a:lnTo>
                    <a:pt x="530" y="295"/>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solidFill>
                  <a:srgbClr val="000000"/>
                </a:solidFill>
              </a:endParaRPr>
            </a:p>
          </p:txBody>
        </p:sp>
        <p:sp>
          <p:nvSpPr>
            <p:cNvPr id="37" name="Freeform 12"/>
            <p:cNvSpPr>
              <a:spLocks noSelect="1"/>
            </p:cNvSpPr>
            <p:nvPr/>
          </p:nvSpPr>
          <p:spPr bwMode="black">
            <a:xfrm>
              <a:off x="1476375" y="260351"/>
              <a:ext cx="239713" cy="158750"/>
            </a:xfrm>
            <a:custGeom>
              <a:avLst/>
              <a:gdLst/>
              <a:ahLst/>
              <a:cxnLst>
                <a:cxn ang="0">
                  <a:pos x="0" y="17"/>
                </a:cxn>
                <a:cxn ang="0">
                  <a:pos x="165" y="17"/>
                </a:cxn>
                <a:cxn ang="0">
                  <a:pos x="165" y="126"/>
                </a:cxn>
                <a:cxn ang="0">
                  <a:pos x="168" y="126"/>
                </a:cxn>
                <a:cxn ang="0">
                  <a:pos x="381" y="0"/>
                </a:cxn>
                <a:cxn ang="0">
                  <a:pos x="598" y="129"/>
                </a:cxn>
                <a:cxn ang="0">
                  <a:pos x="827" y="0"/>
                </a:cxn>
                <a:cxn ang="0">
                  <a:pos x="1078" y="298"/>
                </a:cxn>
                <a:cxn ang="0">
                  <a:pos x="1078" y="712"/>
                </a:cxn>
                <a:cxn ang="0">
                  <a:pos x="904" y="712"/>
                </a:cxn>
                <a:cxn ang="0">
                  <a:pos x="904" y="318"/>
                </a:cxn>
                <a:cxn ang="0">
                  <a:pos x="775" y="156"/>
                </a:cxn>
                <a:cxn ang="0">
                  <a:pos x="626" y="336"/>
                </a:cxn>
                <a:cxn ang="0">
                  <a:pos x="626" y="712"/>
                </a:cxn>
                <a:cxn ang="0">
                  <a:pos x="452" y="712"/>
                </a:cxn>
                <a:cxn ang="0">
                  <a:pos x="452" y="298"/>
                </a:cxn>
                <a:cxn ang="0">
                  <a:pos x="333" y="156"/>
                </a:cxn>
                <a:cxn ang="0">
                  <a:pos x="174" y="333"/>
                </a:cxn>
                <a:cxn ang="0">
                  <a:pos x="174" y="712"/>
                </a:cxn>
                <a:cxn ang="0">
                  <a:pos x="0" y="712"/>
                </a:cxn>
                <a:cxn ang="0">
                  <a:pos x="0" y="17"/>
                </a:cxn>
              </a:cxnLst>
              <a:rect l="0" t="0" r="r" b="b"/>
              <a:pathLst>
                <a:path w="1078" h="712">
                  <a:moveTo>
                    <a:pt x="0" y="17"/>
                  </a:moveTo>
                  <a:cubicBezTo>
                    <a:pt x="165" y="17"/>
                    <a:pt x="165" y="17"/>
                    <a:pt x="165" y="17"/>
                  </a:cubicBezTo>
                  <a:cubicBezTo>
                    <a:pt x="165" y="126"/>
                    <a:pt x="165" y="126"/>
                    <a:pt x="165" y="126"/>
                  </a:cubicBezTo>
                  <a:cubicBezTo>
                    <a:pt x="168" y="126"/>
                    <a:pt x="168" y="126"/>
                    <a:pt x="168" y="126"/>
                  </a:cubicBezTo>
                  <a:cubicBezTo>
                    <a:pt x="198" y="61"/>
                    <a:pt x="265" y="0"/>
                    <a:pt x="381" y="0"/>
                  </a:cubicBezTo>
                  <a:cubicBezTo>
                    <a:pt x="488" y="0"/>
                    <a:pt x="562" y="42"/>
                    <a:pt x="598" y="129"/>
                  </a:cubicBezTo>
                  <a:cubicBezTo>
                    <a:pt x="649" y="40"/>
                    <a:pt x="723" y="0"/>
                    <a:pt x="827" y="0"/>
                  </a:cubicBezTo>
                  <a:cubicBezTo>
                    <a:pt x="1013" y="0"/>
                    <a:pt x="1078" y="132"/>
                    <a:pt x="1078" y="298"/>
                  </a:cubicBezTo>
                  <a:cubicBezTo>
                    <a:pt x="1078" y="712"/>
                    <a:pt x="1078" y="712"/>
                    <a:pt x="1078" y="712"/>
                  </a:cubicBezTo>
                  <a:cubicBezTo>
                    <a:pt x="904" y="712"/>
                    <a:pt x="904" y="712"/>
                    <a:pt x="904" y="712"/>
                  </a:cubicBezTo>
                  <a:cubicBezTo>
                    <a:pt x="904" y="318"/>
                    <a:pt x="904" y="318"/>
                    <a:pt x="904" y="318"/>
                  </a:cubicBezTo>
                  <a:cubicBezTo>
                    <a:pt x="904" y="231"/>
                    <a:pt x="878" y="156"/>
                    <a:pt x="775" y="156"/>
                  </a:cubicBezTo>
                  <a:cubicBezTo>
                    <a:pt x="666" y="156"/>
                    <a:pt x="626" y="246"/>
                    <a:pt x="626" y="336"/>
                  </a:cubicBezTo>
                  <a:cubicBezTo>
                    <a:pt x="626" y="712"/>
                    <a:pt x="626" y="712"/>
                    <a:pt x="626" y="712"/>
                  </a:cubicBezTo>
                  <a:cubicBezTo>
                    <a:pt x="452" y="712"/>
                    <a:pt x="452" y="712"/>
                    <a:pt x="452" y="712"/>
                  </a:cubicBezTo>
                  <a:cubicBezTo>
                    <a:pt x="452" y="298"/>
                    <a:pt x="452" y="298"/>
                    <a:pt x="452" y="298"/>
                  </a:cubicBezTo>
                  <a:cubicBezTo>
                    <a:pt x="452" y="213"/>
                    <a:pt x="417" y="156"/>
                    <a:pt x="333" y="156"/>
                  </a:cubicBezTo>
                  <a:cubicBezTo>
                    <a:pt x="219" y="156"/>
                    <a:pt x="174" y="240"/>
                    <a:pt x="174" y="333"/>
                  </a:cubicBezTo>
                  <a:cubicBezTo>
                    <a:pt x="174" y="712"/>
                    <a:pt x="174" y="712"/>
                    <a:pt x="174" y="712"/>
                  </a:cubicBezTo>
                  <a:cubicBezTo>
                    <a:pt x="0" y="712"/>
                    <a:pt x="0" y="712"/>
                    <a:pt x="0" y="712"/>
                  </a:cubicBezTo>
                  <a:lnTo>
                    <a:pt x="0" y="17"/>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solidFill>
                  <a:srgbClr val="000000"/>
                </a:solidFill>
              </a:endParaRPr>
            </a:p>
          </p:txBody>
        </p:sp>
        <p:sp>
          <p:nvSpPr>
            <p:cNvPr id="38" name="Freeform 13"/>
            <p:cNvSpPr>
              <a:spLocks noSelect="1"/>
            </p:cNvSpPr>
            <p:nvPr/>
          </p:nvSpPr>
          <p:spPr bwMode="black">
            <a:xfrm>
              <a:off x="1751013" y="260351"/>
              <a:ext cx="157163" cy="163513"/>
            </a:xfrm>
            <a:custGeom>
              <a:avLst/>
              <a:gdLst/>
              <a:ahLst/>
              <a:cxnLst>
                <a:cxn ang="0">
                  <a:pos x="174" y="426"/>
                </a:cxn>
                <a:cxn ang="0">
                  <a:pos x="361" y="591"/>
                </a:cxn>
                <a:cxn ang="0">
                  <a:pos x="548" y="497"/>
                </a:cxn>
                <a:cxn ang="0">
                  <a:pos x="672" y="591"/>
                </a:cxn>
                <a:cxn ang="0">
                  <a:pos x="378" y="730"/>
                </a:cxn>
                <a:cxn ang="0">
                  <a:pos x="0" y="365"/>
                </a:cxn>
                <a:cxn ang="0">
                  <a:pos x="378" y="0"/>
                </a:cxn>
                <a:cxn ang="0">
                  <a:pos x="704" y="378"/>
                </a:cxn>
                <a:cxn ang="0">
                  <a:pos x="704" y="426"/>
                </a:cxn>
                <a:cxn ang="0">
                  <a:pos x="174" y="426"/>
                </a:cxn>
                <a:cxn ang="0">
                  <a:pos x="530" y="295"/>
                </a:cxn>
                <a:cxn ang="0">
                  <a:pos x="354" y="130"/>
                </a:cxn>
                <a:cxn ang="0">
                  <a:pos x="174" y="295"/>
                </a:cxn>
                <a:cxn ang="0">
                  <a:pos x="530" y="295"/>
                </a:cxn>
              </a:cxnLst>
              <a:rect l="0" t="0" r="r" b="b"/>
              <a:pathLst>
                <a:path w="704" h="730">
                  <a:moveTo>
                    <a:pt x="174" y="426"/>
                  </a:moveTo>
                  <a:cubicBezTo>
                    <a:pt x="185" y="528"/>
                    <a:pt x="264" y="591"/>
                    <a:pt x="361" y="591"/>
                  </a:cubicBezTo>
                  <a:cubicBezTo>
                    <a:pt x="448" y="591"/>
                    <a:pt x="504" y="550"/>
                    <a:pt x="548" y="497"/>
                  </a:cubicBezTo>
                  <a:cubicBezTo>
                    <a:pt x="672" y="591"/>
                    <a:pt x="672" y="591"/>
                    <a:pt x="672" y="591"/>
                  </a:cubicBezTo>
                  <a:cubicBezTo>
                    <a:pt x="591" y="691"/>
                    <a:pt x="488" y="730"/>
                    <a:pt x="378" y="730"/>
                  </a:cubicBezTo>
                  <a:cubicBezTo>
                    <a:pt x="168" y="730"/>
                    <a:pt x="0" y="583"/>
                    <a:pt x="0" y="365"/>
                  </a:cubicBezTo>
                  <a:cubicBezTo>
                    <a:pt x="0" y="146"/>
                    <a:pt x="168" y="0"/>
                    <a:pt x="378" y="0"/>
                  </a:cubicBezTo>
                  <a:cubicBezTo>
                    <a:pt x="572" y="0"/>
                    <a:pt x="704" y="136"/>
                    <a:pt x="704" y="378"/>
                  </a:cubicBezTo>
                  <a:cubicBezTo>
                    <a:pt x="704" y="426"/>
                    <a:pt x="704" y="426"/>
                    <a:pt x="704" y="426"/>
                  </a:cubicBezTo>
                  <a:lnTo>
                    <a:pt x="174" y="426"/>
                  </a:lnTo>
                  <a:close/>
                  <a:moveTo>
                    <a:pt x="530" y="295"/>
                  </a:moveTo>
                  <a:cubicBezTo>
                    <a:pt x="529" y="194"/>
                    <a:pt x="462" y="130"/>
                    <a:pt x="354" y="130"/>
                  </a:cubicBezTo>
                  <a:cubicBezTo>
                    <a:pt x="251" y="130"/>
                    <a:pt x="187" y="195"/>
                    <a:pt x="174" y="295"/>
                  </a:cubicBezTo>
                  <a:lnTo>
                    <a:pt x="530" y="295"/>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solidFill>
                  <a:srgbClr val="000000"/>
                </a:solidFill>
              </a:endParaRPr>
            </a:p>
          </p:txBody>
        </p:sp>
        <p:sp>
          <p:nvSpPr>
            <p:cNvPr id="39" name="Freeform 14"/>
            <p:cNvSpPr>
              <a:spLocks noSelect="1"/>
            </p:cNvSpPr>
            <p:nvPr/>
          </p:nvSpPr>
          <p:spPr bwMode="black">
            <a:xfrm>
              <a:off x="1936750" y="260351"/>
              <a:ext cx="157163" cy="163513"/>
            </a:xfrm>
            <a:custGeom>
              <a:avLst/>
              <a:gdLst/>
              <a:ahLst/>
              <a:cxnLst>
                <a:cxn ang="0">
                  <a:pos x="174" y="426"/>
                </a:cxn>
                <a:cxn ang="0">
                  <a:pos x="360" y="591"/>
                </a:cxn>
                <a:cxn ang="0">
                  <a:pos x="547" y="497"/>
                </a:cxn>
                <a:cxn ang="0">
                  <a:pos x="672" y="591"/>
                </a:cxn>
                <a:cxn ang="0">
                  <a:pos x="378" y="730"/>
                </a:cxn>
                <a:cxn ang="0">
                  <a:pos x="0" y="365"/>
                </a:cxn>
                <a:cxn ang="0">
                  <a:pos x="378" y="0"/>
                </a:cxn>
                <a:cxn ang="0">
                  <a:pos x="704" y="378"/>
                </a:cxn>
                <a:cxn ang="0">
                  <a:pos x="704" y="426"/>
                </a:cxn>
                <a:cxn ang="0">
                  <a:pos x="174" y="426"/>
                </a:cxn>
                <a:cxn ang="0">
                  <a:pos x="530" y="295"/>
                </a:cxn>
                <a:cxn ang="0">
                  <a:pos x="353" y="130"/>
                </a:cxn>
                <a:cxn ang="0">
                  <a:pos x="174" y="295"/>
                </a:cxn>
                <a:cxn ang="0">
                  <a:pos x="530" y="295"/>
                </a:cxn>
              </a:cxnLst>
              <a:rect l="0" t="0" r="r" b="b"/>
              <a:pathLst>
                <a:path w="704" h="730">
                  <a:moveTo>
                    <a:pt x="174" y="426"/>
                  </a:moveTo>
                  <a:cubicBezTo>
                    <a:pt x="185" y="528"/>
                    <a:pt x="263" y="591"/>
                    <a:pt x="360" y="591"/>
                  </a:cubicBezTo>
                  <a:cubicBezTo>
                    <a:pt x="447" y="591"/>
                    <a:pt x="504" y="550"/>
                    <a:pt x="547" y="497"/>
                  </a:cubicBezTo>
                  <a:cubicBezTo>
                    <a:pt x="672" y="591"/>
                    <a:pt x="672" y="591"/>
                    <a:pt x="672" y="591"/>
                  </a:cubicBezTo>
                  <a:cubicBezTo>
                    <a:pt x="591" y="691"/>
                    <a:pt x="488" y="730"/>
                    <a:pt x="378" y="730"/>
                  </a:cubicBezTo>
                  <a:cubicBezTo>
                    <a:pt x="168" y="730"/>
                    <a:pt x="0" y="583"/>
                    <a:pt x="0" y="365"/>
                  </a:cubicBezTo>
                  <a:cubicBezTo>
                    <a:pt x="0" y="146"/>
                    <a:pt x="168" y="0"/>
                    <a:pt x="378" y="0"/>
                  </a:cubicBezTo>
                  <a:cubicBezTo>
                    <a:pt x="572" y="0"/>
                    <a:pt x="704" y="136"/>
                    <a:pt x="704" y="378"/>
                  </a:cubicBezTo>
                  <a:cubicBezTo>
                    <a:pt x="704" y="426"/>
                    <a:pt x="704" y="426"/>
                    <a:pt x="704" y="426"/>
                  </a:cubicBezTo>
                  <a:lnTo>
                    <a:pt x="174" y="426"/>
                  </a:lnTo>
                  <a:close/>
                  <a:moveTo>
                    <a:pt x="530" y="295"/>
                  </a:moveTo>
                  <a:cubicBezTo>
                    <a:pt x="528" y="194"/>
                    <a:pt x="462" y="130"/>
                    <a:pt x="353" y="130"/>
                  </a:cubicBezTo>
                  <a:cubicBezTo>
                    <a:pt x="250" y="130"/>
                    <a:pt x="187" y="195"/>
                    <a:pt x="174" y="295"/>
                  </a:cubicBezTo>
                  <a:lnTo>
                    <a:pt x="530" y="295"/>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solidFill>
                  <a:srgbClr val="000000"/>
                </a:solidFill>
              </a:endParaRPr>
            </a:p>
          </p:txBody>
        </p:sp>
        <p:sp>
          <p:nvSpPr>
            <p:cNvPr id="40" name="Freeform 15"/>
            <p:cNvSpPr>
              <a:spLocks noSelect="1"/>
            </p:cNvSpPr>
            <p:nvPr/>
          </p:nvSpPr>
          <p:spPr bwMode="black">
            <a:xfrm>
              <a:off x="2128838" y="260351"/>
              <a:ext cx="142875" cy="158750"/>
            </a:xfrm>
            <a:custGeom>
              <a:avLst/>
              <a:gdLst/>
              <a:ahLst/>
              <a:cxnLst>
                <a:cxn ang="0">
                  <a:pos x="0" y="17"/>
                </a:cxn>
                <a:cxn ang="0">
                  <a:pos x="165" y="17"/>
                </a:cxn>
                <a:cxn ang="0">
                  <a:pos x="165" y="129"/>
                </a:cxn>
                <a:cxn ang="0">
                  <a:pos x="168" y="129"/>
                </a:cxn>
                <a:cxn ang="0">
                  <a:pos x="381" y="0"/>
                </a:cxn>
                <a:cxn ang="0">
                  <a:pos x="635" y="273"/>
                </a:cxn>
                <a:cxn ang="0">
                  <a:pos x="635" y="712"/>
                </a:cxn>
                <a:cxn ang="0">
                  <a:pos x="461" y="712"/>
                </a:cxn>
                <a:cxn ang="0">
                  <a:pos x="461" y="360"/>
                </a:cxn>
                <a:cxn ang="0">
                  <a:pos x="333" y="156"/>
                </a:cxn>
                <a:cxn ang="0">
                  <a:pos x="174" y="333"/>
                </a:cxn>
                <a:cxn ang="0">
                  <a:pos x="174" y="712"/>
                </a:cxn>
                <a:cxn ang="0">
                  <a:pos x="0" y="712"/>
                </a:cxn>
                <a:cxn ang="0">
                  <a:pos x="0" y="17"/>
                </a:cxn>
              </a:cxnLst>
              <a:rect l="0" t="0" r="r" b="b"/>
              <a:pathLst>
                <a:path w="635" h="712">
                  <a:moveTo>
                    <a:pt x="0" y="17"/>
                  </a:moveTo>
                  <a:cubicBezTo>
                    <a:pt x="165" y="17"/>
                    <a:pt x="165" y="17"/>
                    <a:pt x="165" y="17"/>
                  </a:cubicBezTo>
                  <a:cubicBezTo>
                    <a:pt x="165" y="129"/>
                    <a:pt x="165" y="129"/>
                    <a:pt x="165" y="129"/>
                  </a:cubicBezTo>
                  <a:cubicBezTo>
                    <a:pt x="168" y="129"/>
                    <a:pt x="168" y="129"/>
                    <a:pt x="168" y="129"/>
                  </a:cubicBezTo>
                  <a:cubicBezTo>
                    <a:pt x="200" y="59"/>
                    <a:pt x="265" y="0"/>
                    <a:pt x="381" y="0"/>
                  </a:cubicBezTo>
                  <a:cubicBezTo>
                    <a:pt x="568" y="0"/>
                    <a:pt x="635" y="132"/>
                    <a:pt x="635" y="273"/>
                  </a:cubicBezTo>
                  <a:cubicBezTo>
                    <a:pt x="635" y="712"/>
                    <a:pt x="635" y="712"/>
                    <a:pt x="635" y="712"/>
                  </a:cubicBezTo>
                  <a:cubicBezTo>
                    <a:pt x="461" y="712"/>
                    <a:pt x="461" y="712"/>
                    <a:pt x="461" y="712"/>
                  </a:cubicBezTo>
                  <a:cubicBezTo>
                    <a:pt x="461" y="360"/>
                    <a:pt x="461" y="360"/>
                    <a:pt x="461" y="360"/>
                  </a:cubicBezTo>
                  <a:cubicBezTo>
                    <a:pt x="461" y="284"/>
                    <a:pt x="455" y="156"/>
                    <a:pt x="333" y="156"/>
                  </a:cubicBezTo>
                  <a:cubicBezTo>
                    <a:pt x="219" y="156"/>
                    <a:pt x="174" y="240"/>
                    <a:pt x="174" y="333"/>
                  </a:cubicBezTo>
                  <a:cubicBezTo>
                    <a:pt x="174" y="712"/>
                    <a:pt x="174" y="712"/>
                    <a:pt x="174" y="712"/>
                  </a:cubicBezTo>
                  <a:cubicBezTo>
                    <a:pt x="0" y="712"/>
                    <a:pt x="0" y="712"/>
                    <a:pt x="0" y="712"/>
                  </a:cubicBezTo>
                  <a:lnTo>
                    <a:pt x="0" y="17"/>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solidFill>
                  <a:srgbClr val="000000"/>
                </a:solidFill>
              </a:endParaRPr>
            </a:p>
          </p:txBody>
        </p:sp>
        <p:sp>
          <p:nvSpPr>
            <p:cNvPr id="41" name="Freeform 16"/>
            <p:cNvSpPr>
              <a:spLocks noSelect="1"/>
            </p:cNvSpPr>
            <p:nvPr/>
          </p:nvSpPr>
          <p:spPr bwMode="black">
            <a:xfrm>
              <a:off x="2297113" y="219076"/>
              <a:ext cx="112713" cy="204788"/>
            </a:xfrm>
            <a:custGeom>
              <a:avLst/>
              <a:gdLst/>
              <a:ahLst/>
              <a:cxnLst>
                <a:cxn ang="0">
                  <a:pos x="0" y="349"/>
                </a:cxn>
                <a:cxn ang="0">
                  <a:pos x="0" y="201"/>
                </a:cxn>
                <a:cxn ang="0">
                  <a:pos x="143" y="201"/>
                </a:cxn>
                <a:cxn ang="0">
                  <a:pos x="143" y="0"/>
                </a:cxn>
                <a:cxn ang="0">
                  <a:pos x="317" y="0"/>
                </a:cxn>
                <a:cxn ang="0">
                  <a:pos x="317" y="201"/>
                </a:cxn>
                <a:cxn ang="0">
                  <a:pos x="508" y="201"/>
                </a:cxn>
                <a:cxn ang="0">
                  <a:pos x="508" y="349"/>
                </a:cxn>
                <a:cxn ang="0">
                  <a:pos x="317" y="349"/>
                </a:cxn>
                <a:cxn ang="0">
                  <a:pos x="317" y="653"/>
                </a:cxn>
                <a:cxn ang="0">
                  <a:pos x="414" y="766"/>
                </a:cxn>
                <a:cxn ang="0">
                  <a:pos x="508" y="744"/>
                </a:cxn>
                <a:cxn ang="0">
                  <a:pos x="508" y="891"/>
                </a:cxn>
                <a:cxn ang="0">
                  <a:pos x="371" y="914"/>
                </a:cxn>
                <a:cxn ang="0">
                  <a:pos x="143" y="668"/>
                </a:cxn>
                <a:cxn ang="0">
                  <a:pos x="143" y="349"/>
                </a:cxn>
                <a:cxn ang="0">
                  <a:pos x="0" y="349"/>
                </a:cxn>
              </a:cxnLst>
              <a:rect l="0" t="0" r="r" b="b"/>
              <a:pathLst>
                <a:path w="508" h="914">
                  <a:moveTo>
                    <a:pt x="0" y="349"/>
                  </a:moveTo>
                  <a:cubicBezTo>
                    <a:pt x="0" y="201"/>
                    <a:pt x="0" y="201"/>
                    <a:pt x="0" y="201"/>
                  </a:cubicBezTo>
                  <a:cubicBezTo>
                    <a:pt x="143" y="201"/>
                    <a:pt x="143" y="201"/>
                    <a:pt x="143" y="201"/>
                  </a:cubicBezTo>
                  <a:cubicBezTo>
                    <a:pt x="143" y="0"/>
                    <a:pt x="143" y="0"/>
                    <a:pt x="143" y="0"/>
                  </a:cubicBezTo>
                  <a:cubicBezTo>
                    <a:pt x="317" y="0"/>
                    <a:pt x="317" y="0"/>
                    <a:pt x="317" y="0"/>
                  </a:cubicBezTo>
                  <a:cubicBezTo>
                    <a:pt x="317" y="201"/>
                    <a:pt x="317" y="201"/>
                    <a:pt x="317" y="201"/>
                  </a:cubicBezTo>
                  <a:cubicBezTo>
                    <a:pt x="508" y="201"/>
                    <a:pt x="508" y="201"/>
                    <a:pt x="508" y="201"/>
                  </a:cubicBezTo>
                  <a:cubicBezTo>
                    <a:pt x="508" y="349"/>
                    <a:pt x="508" y="349"/>
                    <a:pt x="508" y="349"/>
                  </a:cubicBezTo>
                  <a:cubicBezTo>
                    <a:pt x="317" y="349"/>
                    <a:pt x="317" y="349"/>
                    <a:pt x="317" y="349"/>
                  </a:cubicBezTo>
                  <a:cubicBezTo>
                    <a:pt x="317" y="653"/>
                    <a:pt x="317" y="653"/>
                    <a:pt x="317" y="653"/>
                  </a:cubicBezTo>
                  <a:cubicBezTo>
                    <a:pt x="317" y="723"/>
                    <a:pt x="337" y="766"/>
                    <a:pt x="414" y="766"/>
                  </a:cubicBezTo>
                  <a:cubicBezTo>
                    <a:pt x="444" y="766"/>
                    <a:pt x="486" y="760"/>
                    <a:pt x="508" y="744"/>
                  </a:cubicBezTo>
                  <a:cubicBezTo>
                    <a:pt x="508" y="891"/>
                    <a:pt x="508" y="891"/>
                    <a:pt x="508" y="891"/>
                  </a:cubicBezTo>
                  <a:cubicBezTo>
                    <a:pt x="472" y="908"/>
                    <a:pt x="411" y="914"/>
                    <a:pt x="371" y="914"/>
                  </a:cubicBezTo>
                  <a:cubicBezTo>
                    <a:pt x="186" y="914"/>
                    <a:pt x="143" y="831"/>
                    <a:pt x="143" y="668"/>
                  </a:cubicBezTo>
                  <a:cubicBezTo>
                    <a:pt x="143" y="349"/>
                    <a:pt x="143" y="349"/>
                    <a:pt x="143" y="349"/>
                  </a:cubicBezTo>
                  <a:lnTo>
                    <a:pt x="0" y="349"/>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solidFill>
                  <a:srgbClr val="000000"/>
                </a:solidFill>
              </a:endParaRPr>
            </a:p>
          </p:txBody>
        </p:sp>
        <p:sp>
          <p:nvSpPr>
            <p:cNvPr id="42" name="Freeform 17"/>
            <p:cNvSpPr>
              <a:spLocks noSelect="1"/>
            </p:cNvSpPr>
            <p:nvPr/>
          </p:nvSpPr>
          <p:spPr bwMode="black">
            <a:xfrm>
              <a:off x="2433638" y="260351"/>
              <a:ext cx="157163" cy="163513"/>
            </a:xfrm>
            <a:custGeom>
              <a:avLst/>
              <a:gdLst/>
              <a:ahLst/>
              <a:cxnLst>
                <a:cxn ang="0">
                  <a:pos x="173" y="426"/>
                </a:cxn>
                <a:cxn ang="0">
                  <a:pos x="360" y="591"/>
                </a:cxn>
                <a:cxn ang="0">
                  <a:pos x="547" y="497"/>
                </a:cxn>
                <a:cxn ang="0">
                  <a:pos x="672" y="591"/>
                </a:cxn>
                <a:cxn ang="0">
                  <a:pos x="378" y="730"/>
                </a:cxn>
                <a:cxn ang="0">
                  <a:pos x="0" y="365"/>
                </a:cxn>
                <a:cxn ang="0">
                  <a:pos x="378" y="0"/>
                </a:cxn>
                <a:cxn ang="0">
                  <a:pos x="704" y="378"/>
                </a:cxn>
                <a:cxn ang="0">
                  <a:pos x="704" y="426"/>
                </a:cxn>
                <a:cxn ang="0">
                  <a:pos x="173" y="426"/>
                </a:cxn>
                <a:cxn ang="0">
                  <a:pos x="530" y="295"/>
                </a:cxn>
                <a:cxn ang="0">
                  <a:pos x="353" y="130"/>
                </a:cxn>
                <a:cxn ang="0">
                  <a:pos x="173" y="295"/>
                </a:cxn>
                <a:cxn ang="0">
                  <a:pos x="530" y="295"/>
                </a:cxn>
              </a:cxnLst>
              <a:rect l="0" t="0" r="r" b="b"/>
              <a:pathLst>
                <a:path w="704" h="730">
                  <a:moveTo>
                    <a:pt x="173" y="426"/>
                  </a:moveTo>
                  <a:cubicBezTo>
                    <a:pt x="185" y="528"/>
                    <a:pt x="263" y="591"/>
                    <a:pt x="360" y="591"/>
                  </a:cubicBezTo>
                  <a:cubicBezTo>
                    <a:pt x="447" y="591"/>
                    <a:pt x="504" y="550"/>
                    <a:pt x="547" y="497"/>
                  </a:cubicBezTo>
                  <a:cubicBezTo>
                    <a:pt x="672" y="591"/>
                    <a:pt x="672" y="591"/>
                    <a:pt x="672" y="591"/>
                  </a:cubicBezTo>
                  <a:cubicBezTo>
                    <a:pt x="591" y="691"/>
                    <a:pt x="488" y="730"/>
                    <a:pt x="378" y="730"/>
                  </a:cubicBezTo>
                  <a:cubicBezTo>
                    <a:pt x="168" y="730"/>
                    <a:pt x="0" y="583"/>
                    <a:pt x="0" y="365"/>
                  </a:cubicBezTo>
                  <a:cubicBezTo>
                    <a:pt x="0" y="146"/>
                    <a:pt x="168" y="0"/>
                    <a:pt x="378" y="0"/>
                  </a:cubicBezTo>
                  <a:cubicBezTo>
                    <a:pt x="572" y="0"/>
                    <a:pt x="704" y="136"/>
                    <a:pt x="704" y="378"/>
                  </a:cubicBezTo>
                  <a:cubicBezTo>
                    <a:pt x="704" y="426"/>
                    <a:pt x="704" y="426"/>
                    <a:pt x="704" y="426"/>
                  </a:cubicBezTo>
                  <a:lnTo>
                    <a:pt x="173" y="426"/>
                  </a:lnTo>
                  <a:close/>
                  <a:moveTo>
                    <a:pt x="530" y="295"/>
                  </a:moveTo>
                  <a:cubicBezTo>
                    <a:pt x="528" y="194"/>
                    <a:pt x="462" y="130"/>
                    <a:pt x="353" y="130"/>
                  </a:cubicBezTo>
                  <a:cubicBezTo>
                    <a:pt x="250" y="130"/>
                    <a:pt x="186" y="195"/>
                    <a:pt x="173" y="295"/>
                  </a:cubicBezTo>
                  <a:lnTo>
                    <a:pt x="530" y="295"/>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solidFill>
                  <a:srgbClr val="000000"/>
                </a:solidFill>
              </a:endParaRPr>
            </a:p>
          </p:txBody>
        </p:sp>
        <p:sp>
          <p:nvSpPr>
            <p:cNvPr id="43" name="Freeform 18"/>
            <p:cNvSpPr>
              <a:spLocks noSelect="1"/>
            </p:cNvSpPr>
            <p:nvPr/>
          </p:nvSpPr>
          <p:spPr bwMode="black">
            <a:xfrm>
              <a:off x="1017588" y="530226"/>
              <a:ext cx="233363" cy="230188"/>
            </a:xfrm>
            <a:custGeom>
              <a:avLst/>
              <a:gdLst/>
              <a:ahLst/>
              <a:cxnLst>
                <a:cxn ang="0">
                  <a:pos x="63" y="0"/>
                </a:cxn>
                <a:cxn ang="0">
                  <a:pos x="85" y="0"/>
                </a:cxn>
                <a:cxn ang="0">
                  <a:pos x="147" y="145"/>
                </a:cxn>
                <a:cxn ang="0">
                  <a:pos x="118" y="145"/>
                </a:cxn>
                <a:cxn ang="0">
                  <a:pos x="105" y="112"/>
                </a:cxn>
                <a:cxn ang="0">
                  <a:pos x="42" y="112"/>
                </a:cxn>
                <a:cxn ang="0">
                  <a:pos x="29" y="145"/>
                </a:cxn>
                <a:cxn ang="0">
                  <a:pos x="0" y="145"/>
                </a:cxn>
                <a:cxn ang="0">
                  <a:pos x="63" y="0"/>
                </a:cxn>
                <a:cxn ang="0">
                  <a:pos x="96" y="90"/>
                </a:cxn>
                <a:cxn ang="0">
                  <a:pos x="74" y="31"/>
                </a:cxn>
                <a:cxn ang="0">
                  <a:pos x="51" y="90"/>
                </a:cxn>
                <a:cxn ang="0">
                  <a:pos x="96" y="90"/>
                </a:cxn>
              </a:cxnLst>
              <a:rect l="0" t="0" r="r" b="b"/>
              <a:pathLst>
                <a:path w="147" h="145">
                  <a:moveTo>
                    <a:pt x="63" y="0"/>
                  </a:moveTo>
                  <a:lnTo>
                    <a:pt x="85" y="0"/>
                  </a:lnTo>
                  <a:lnTo>
                    <a:pt x="147" y="145"/>
                  </a:lnTo>
                  <a:lnTo>
                    <a:pt x="118" y="145"/>
                  </a:lnTo>
                  <a:lnTo>
                    <a:pt x="105" y="112"/>
                  </a:lnTo>
                  <a:lnTo>
                    <a:pt x="42" y="112"/>
                  </a:lnTo>
                  <a:lnTo>
                    <a:pt x="29" y="145"/>
                  </a:lnTo>
                  <a:lnTo>
                    <a:pt x="0" y="145"/>
                  </a:lnTo>
                  <a:lnTo>
                    <a:pt x="63" y="0"/>
                  </a:lnTo>
                  <a:close/>
                  <a:moveTo>
                    <a:pt x="96" y="90"/>
                  </a:moveTo>
                  <a:lnTo>
                    <a:pt x="74" y="31"/>
                  </a:lnTo>
                  <a:lnTo>
                    <a:pt x="51" y="90"/>
                  </a:lnTo>
                  <a:lnTo>
                    <a:pt x="96" y="9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solidFill>
                  <a:srgbClr val="000000"/>
                </a:solidFill>
              </a:endParaRPr>
            </a:p>
          </p:txBody>
        </p:sp>
        <p:sp>
          <p:nvSpPr>
            <p:cNvPr id="44" name="Freeform 19"/>
            <p:cNvSpPr>
              <a:spLocks noSelect="1"/>
            </p:cNvSpPr>
            <p:nvPr/>
          </p:nvSpPr>
          <p:spPr bwMode="black">
            <a:xfrm>
              <a:off x="1271588" y="600076"/>
              <a:ext cx="241300" cy="160338"/>
            </a:xfrm>
            <a:custGeom>
              <a:avLst/>
              <a:gdLst/>
              <a:ahLst/>
              <a:cxnLst>
                <a:cxn ang="0">
                  <a:pos x="0" y="17"/>
                </a:cxn>
                <a:cxn ang="0">
                  <a:pos x="165" y="17"/>
                </a:cxn>
                <a:cxn ang="0">
                  <a:pos x="165" y="126"/>
                </a:cxn>
                <a:cxn ang="0">
                  <a:pos x="168" y="126"/>
                </a:cxn>
                <a:cxn ang="0">
                  <a:pos x="381" y="0"/>
                </a:cxn>
                <a:cxn ang="0">
                  <a:pos x="599" y="129"/>
                </a:cxn>
                <a:cxn ang="0">
                  <a:pos x="827" y="0"/>
                </a:cxn>
                <a:cxn ang="0">
                  <a:pos x="1078" y="298"/>
                </a:cxn>
                <a:cxn ang="0">
                  <a:pos x="1078" y="713"/>
                </a:cxn>
                <a:cxn ang="0">
                  <a:pos x="904" y="713"/>
                </a:cxn>
                <a:cxn ang="0">
                  <a:pos x="904" y="319"/>
                </a:cxn>
                <a:cxn ang="0">
                  <a:pos x="775" y="156"/>
                </a:cxn>
                <a:cxn ang="0">
                  <a:pos x="626" y="336"/>
                </a:cxn>
                <a:cxn ang="0">
                  <a:pos x="626" y="713"/>
                </a:cxn>
                <a:cxn ang="0">
                  <a:pos x="452" y="713"/>
                </a:cxn>
                <a:cxn ang="0">
                  <a:pos x="452" y="298"/>
                </a:cxn>
                <a:cxn ang="0">
                  <a:pos x="333" y="156"/>
                </a:cxn>
                <a:cxn ang="0">
                  <a:pos x="174" y="333"/>
                </a:cxn>
                <a:cxn ang="0">
                  <a:pos x="174" y="713"/>
                </a:cxn>
                <a:cxn ang="0">
                  <a:pos x="0" y="713"/>
                </a:cxn>
                <a:cxn ang="0">
                  <a:pos x="0" y="17"/>
                </a:cxn>
              </a:cxnLst>
              <a:rect l="0" t="0" r="r" b="b"/>
              <a:pathLst>
                <a:path w="1078" h="713">
                  <a:moveTo>
                    <a:pt x="0" y="17"/>
                  </a:moveTo>
                  <a:cubicBezTo>
                    <a:pt x="165" y="17"/>
                    <a:pt x="165" y="17"/>
                    <a:pt x="165" y="17"/>
                  </a:cubicBezTo>
                  <a:cubicBezTo>
                    <a:pt x="165" y="126"/>
                    <a:pt x="165" y="126"/>
                    <a:pt x="165" y="126"/>
                  </a:cubicBezTo>
                  <a:cubicBezTo>
                    <a:pt x="168" y="126"/>
                    <a:pt x="168" y="126"/>
                    <a:pt x="168" y="126"/>
                  </a:cubicBezTo>
                  <a:cubicBezTo>
                    <a:pt x="199" y="61"/>
                    <a:pt x="265" y="0"/>
                    <a:pt x="381" y="0"/>
                  </a:cubicBezTo>
                  <a:cubicBezTo>
                    <a:pt x="488" y="0"/>
                    <a:pt x="562" y="42"/>
                    <a:pt x="599" y="129"/>
                  </a:cubicBezTo>
                  <a:cubicBezTo>
                    <a:pt x="649" y="40"/>
                    <a:pt x="723" y="0"/>
                    <a:pt x="827" y="0"/>
                  </a:cubicBezTo>
                  <a:cubicBezTo>
                    <a:pt x="1013" y="0"/>
                    <a:pt x="1078" y="132"/>
                    <a:pt x="1078" y="298"/>
                  </a:cubicBezTo>
                  <a:cubicBezTo>
                    <a:pt x="1078" y="713"/>
                    <a:pt x="1078" y="713"/>
                    <a:pt x="1078" y="713"/>
                  </a:cubicBezTo>
                  <a:cubicBezTo>
                    <a:pt x="904" y="713"/>
                    <a:pt x="904" y="713"/>
                    <a:pt x="904" y="713"/>
                  </a:cubicBezTo>
                  <a:cubicBezTo>
                    <a:pt x="904" y="319"/>
                    <a:pt x="904" y="319"/>
                    <a:pt x="904" y="319"/>
                  </a:cubicBezTo>
                  <a:cubicBezTo>
                    <a:pt x="904" y="232"/>
                    <a:pt x="878" y="156"/>
                    <a:pt x="775" y="156"/>
                  </a:cubicBezTo>
                  <a:cubicBezTo>
                    <a:pt x="667" y="156"/>
                    <a:pt x="626" y="246"/>
                    <a:pt x="626" y="336"/>
                  </a:cubicBezTo>
                  <a:cubicBezTo>
                    <a:pt x="626" y="713"/>
                    <a:pt x="626" y="713"/>
                    <a:pt x="626" y="713"/>
                  </a:cubicBezTo>
                  <a:cubicBezTo>
                    <a:pt x="452" y="713"/>
                    <a:pt x="452" y="713"/>
                    <a:pt x="452" y="713"/>
                  </a:cubicBezTo>
                  <a:cubicBezTo>
                    <a:pt x="452" y="298"/>
                    <a:pt x="452" y="298"/>
                    <a:pt x="452" y="298"/>
                  </a:cubicBezTo>
                  <a:cubicBezTo>
                    <a:pt x="452" y="213"/>
                    <a:pt x="417" y="156"/>
                    <a:pt x="333" y="156"/>
                  </a:cubicBezTo>
                  <a:cubicBezTo>
                    <a:pt x="219" y="156"/>
                    <a:pt x="174" y="240"/>
                    <a:pt x="174" y="333"/>
                  </a:cubicBezTo>
                  <a:cubicBezTo>
                    <a:pt x="174" y="713"/>
                    <a:pt x="174" y="713"/>
                    <a:pt x="174" y="713"/>
                  </a:cubicBezTo>
                  <a:cubicBezTo>
                    <a:pt x="0" y="713"/>
                    <a:pt x="0" y="713"/>
                    <a:pt x="0" y="713"/>
                  </a:cubicBezTo>
                  <a:lnTo>
                    <a:pt x="0" y="17"/>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solidFill>
                  <a:srgbClr val="000000"/>
                </a:solidFill>
              </a:endParaRPr>
            </a:p>
          </p:txBody>
        </p:sp>
        <p:sp>
          <p:nvSpPr>
            <p:cNvPr id="45" name="Freeform 20"/>
            <p:cNvSpPr>
              <a:spLocks noSelect="1"/>
            </p:cNvSpPr>
            <p:nvPr/>
          </p:nvSpPr>
          <p:spPr bwMode="black">
            <a:xfrm>
              <a:off x="1541463" y="600076"/>
              <a:ext cx="127000" cy="163513"/>
            </a:xfrm>
            <a:custGeom>
              <a:avLst/>
              <a:gdLst/>
              <a:ahLst/>
              <a:cxnLst>
                <a:cxn ang="0">
                  <a:pos x="433" y="210"/>
                </a:cxn>
                <a:cxn ang="0">
                  <a:pos x="297" y="139"/>
                </a:cxn>
                <a:cxn ang="0">
                  <a:pos x="195" y="213"/>
                </a:cxn>
                <a:cxn ang="0">
                  <a:pos x="570" y="507"/>
                </a:cxn>
                <a:cxn ang="0">
                  <a:pos x="271" y="730"/>
                </a:cxn>
                <a:cxn ang="0">
                  <a:pos x="0" y="623"/>
                </a:cxn>
                <a:cxn ang="0">
                  <a:pos x="116" y="514"/>
                </a:cxn>
                <a:cxn ang="0">
                  <a:pos x="281" y="600"/>
                </a:cxn>
                <a:cxn ang="0">
                  <a:pos x="397" y="520"/>
                </a:cxn>
                <a:cxn ang="0">
                  <a:pos x="21" y="224"/>
                </a:cxn>
                <a:cxn ang="0">
                  <a:pos x="301" y="0"/>
                </a:cxn>
                <a:cxn ang="0">
                  <a:pos x="549" y="106"/>
                </a:cxn>
                <a:cxn ang="0">
                  <a:pos x="433" y="210"/>
                </a:cxn>
              </a:cxnLst>
              <a:rect l="0" t="0" r="r" b="b"/>
              <a:pathLst>
                <a:path w="570" h="730">
                  <a:moveTo>
                    <a:pt x="433" y="210"/>
                  </a:moveTo>
                  <a:cubicBezTo>
                    <a:pt x="399" y="164"/>
                    <a:pt x="356" y="139"/>
                    <a:pt x="297" y="139"/>
                  </a:cubicBezTo>
                  <a:cubicBezTo>
                    <a:pt x="250" y="139"/>
                    <a:pt x="195" y="161"/>
                    <a:pt x="195" y="213"/>
                  </a:cubicBezTo>
                  <a:cubicBezTo>
                    <a:pt x="195" y="337"/>
                    <a:pt x="570" y="236"/>
                    <a:pt x="570" y="507"/>
                  </a:cubicBezTo>
                  <a:cubicBezTo>
                    <a:pt x="570" y="672"/>
                    <a:pt x="413" y="730"/>
                    <a:pt x="271" y="730"/>
                  </a:cubicBezTo>
                  <a:cubicBezTo>
                    <a:pt x="163" y="730"/>
                    <a:pt x="71" y="702"/>
                    <a:pt x="0" y="623"/>
                  </a:cubicBezTo>
                  <a:cubicBezTo>
                    <a:pt x="116" y="514"/>
                    <a:pt x="116" y="514"/>
                    <a:pt x="116" y="514"/>
                  </a:cubicBezTo>
                  <a:cubicBezTo>
                    <a:pt x="161" y="563"/>
                    <a:pt x="207" y="600"/>
                    <a:pt x="281" y="600"/>
                  </a:cubicBezTo>
                  <a:cubicBezTo>
                    <a:pt x="331" y="600"/>
                    <a:pt x="397" y="575"/>
                    <a:pt x="397" y="520"/>
                  </a:cubicBezTo>
                  <a:cubicBezTo>
                    <a:pt x="397" y="376"/>
                    <a:pt x="21" y="489"/>
                    <a:pt x="21" y="224"/>
                  </a:cubicBezTo>
                  <a:cubicBezTo>
                    <a:pt x="21" y="69"/>
                    <a:pt x="161" y="0"/>
                    <a:pt x="301" y="0"/>
                  </a:cubicBezTo>
                  <a:cubicBezTo>
                    <a:pt x="394" y="0"/>
                    <a:pt x="492" y="29"/>
                    <a:pt x="549" y="106"/>
                  </a:cubicBezTo>
                  <a:lnTo>
                    <a:pt x="433" y="21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solidFill>
                  <a:srgbClr val="000000"/>
                </a:solidFill>
              </a:endParaRPr>
            </a:p>
          </p:txBody>
        </p:sp>
        <p:sp>
          <p:nvSpPr>
            <p:cNvPr id="46" name="Freeform 21"/>
            <p:cNvSpPr>
              <a:spLocks noSelect="1"/>
            </p:cNvSpPr>
            <p:nvPr/>
          </p:nvSpPr>
          <p:spPr bwMode="black">
            <a:xfrm>
              <a:off x="1679575" y="560388"/>
              <a:ext cx="114300" cy="203200"/>
            </a:xfrm>
            <a:custGeom>
              <a:avLst/>
              <a:gdLst/>
              <a:ahLst/>
              <a:cxnLst>
                <a:cxn ang="0">
                  <a:pos x="0" y="349"/>
                </a:cxn>
                <a:cxn ang="0">
                  <a:pos x="0" y="201"/>
                </a:cxn>
                <a:cxn ang="0">
                  <a:pos x="143" y="201"/>
                </a:cxn>
                <a:cxn ang="0">
                  <a:pos x="143" y="0"/>
                </a:cxn>
                <a:cxn ang="0">
                  <a:pos x="317" y="0"/>
                </a:cxn>
                <a:cxn ang="0">
                  <a:pos x="317" y="201"/>
                </a:cxn>
                <a:cxn ang="0">
                  <a:pos x="509" y="201"/>
                </a:cxn>
                <a:cxn ang="0">
                  <a:pos x="509" y="349"/>
                </a:cxn>
                <a:cxn ang="0">
                  <a:pos x="317" y="349"/>
                </a:cxn>
                <a:cxn ang="0">
                  <a:pos x="317" y="653"/>
                </a:cxn>
                <a:cxn ang="0">
                  <a:pos x="414" y="766"/>
                </a:cxn>
                <a:cxn ang="0">
                  <a:pos x="509" y="744"/>
                </a:cxn>
                <a:cxn ang="0">
                  <a:pos x="509" y="891"/>
                </a:cxn>
                <a:cxn ang="0">
                  <a:pos x="371" y="914"/>
                </a:cxn>
                <a:cxn ang="0">
                  <a:pos x="143" y="668"/>
                </a:cxn>
                <a:cxn ang="0">
                  <a:pos x="143" y="349"/>
                </a:cxn>
                <a:cxn ang="0">
                  <a:pos x="0" y="349"/>
                </a:cxn>
              </a:cxnLst>
              <a:rect l="0" t="0" r="r" b="b"/>
              <a:pathLst>
                <a:path w="509" h="914">
                  <a:moveTo>
                    <a:pt x="0" y="349"/>
                  </a:moveTo>
                  <a:cubicBezTo>
                    <a:pt x="0" y="201"/>
                    <a:pt x="0" y="201"/>
                    <a:pt x="0" y="201"/>
                  </a:cubicBezTo>
                  <a:cubicBezTo>
                    <a:pt x="143" y="201"/>
                    <a:pt x="143" y="201"/>
                    <a:pt x="143" y="201"/>
                  </a:cubicBezTo>
                  <a:cubicBezTo>
                    <a:pt x="143" y="0"/>
                    <a:pt x="143" y="0"/>
                    <a:pt x="143" y="0"/>
                  </a:cubicBezTo>
                  <a:cubicBezTo>
                    <a:pt x="317" y="0"/>
                    <a:pt x="317" y="0"/>
                    <a:pt x="317" y="0"/>
                  </a:cubicBezTo>
                  <a:cubicBezTo>
                    <a:pt x="317" y="201"/>
                    <a:pt x="317" y="201"/>
                    <a:pt x="317" y="201"/>
                  </a:cubicBezTo>
                  <a:cubicBezTo>
                    <a:pt x="509" y="201"/>
                    <a:pt x="509" y="201"/>
                    <a:pt x="509" y="201"/>
                  </a:cubicBezTo>
                  <a:cubicBezTo>
                    <a:pt x="509" y="349"/>
                    <a:pt x="509" y="349"/>
                    <a:pt x="509" y="349"/>
                  </a:cubicBezTo>
                  <a:cubicBezTo>
                    <a:pt x="317" y="349"/>
                    <a:pt x="317" y="349"/>
                    <a:pt x="317" y="349"/>
                  </a:cubicBezTo>
                  <a:cubicBezTo>
                    <a:pt x="317" y="653"/>
                    <a:pt x="317" y="653"/>
                    <a:pt x="317" y="653"/>
                  </a:cubicBezTo>
                  <a:cubicBezTo>
                    <a:pt x="317" y="723"/>
                    <a:pt x="338" y="766"/>
                    <a:pt x="414" y="766"/>
                  </a:cubicBezTo>
                  <a:cubicBezTo>
                    <a:pt x="445" y="766"/>
                    <a:pt x="487" y="760"/>
                    <a:pt x="509" y="744"/>
                  </a:cubicBezTo>
                  <a:cubicBezTo>
                    <a:pt x="509" y="891"/>
                    <a:pt x="509" y="891"/>
                    <a:pt x="509" y="891"/>
                  </a:cubicBezTo>
                  <a:cubicBezTo>
                    <a:pt x="472" y="908"/>
                    <a:pt x="412" y="914"/>
                    <a:pt x="371" y="914"/>
                  </a:cubicBezTo>
                  <a:cubicBezTo>
                    <a:pt x="187" y="914"/>
                    <a:pt x="143" y="831"/>
                    <a:pt x="143" y="668"/>
                  </a:cubicBezTo>
                  <a:cubicBezTo>
                    <a:pt x="143" y="349"/>
                    <a:pt x="143" y="349"/>
                    <a:pt x="143" y="349"/>
                  </a:cubicBezTo>
                  <a:lnTo>
                    <a:pt x="0" y="349"/>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solidFill>
                  <a:srgbClr val="000000"/>
                </a:solidFill>
              </a:endParaRPr>
            </a:p>
          </p:txBody>
        </p:sp>
        <p:sp>
          <p:nvSpPr>
            <p:cNvPr id="47" name="Freeform 22"/>
            <p:cNvSpPr>
              <a:spLocks noSelect="1"/>
            </p:cNvSpPr>
            <p:nvPr/>
          </p:nvSpPr>
          <p:spPr bwMode="black">
            <a:xfrm>
              <a:off x="1816100" y="600076"/>
              <a:ext cx="157163" cy="163513"/>
            </a:xfrm>
            <a:custGeom>
              <a:avLst/>
              <a:gdLst/>
              <a:ahLst/>
              <a:cxnLst>
                <a:cxn ang="0">
                  <a:pos x="174" y="426"/>
                </a:cxn>
                <a:cxn ang="0">
                  <a:pos x="361" y="591"/>
                </a:cxn>
                <a:cxn ang="0">
                  <a:pos x="548" y="497"/>
                </a:cxn>
                <a:cxn ang="0">
                  <a:pos x="672" y="591"/>
                </a:cxn>
                <a:cxn ang="0">
                  <a:pos x="378" y="730"/>
                </a:cxn>
                <a:cxn ang="0">
                  <a:pos x="0" y="365"/>
                </a:cxn>
                <a:cxn ang="0">
                  <a:pos x="378" y="0"/>
                </a:cxn>
                <a:cxn ang="0">
                  <a:pos x="704" y="378"/>
                </a:cxn>
                <a:cxn ang="0">
                  <a:pos x="704" y="426"/>
                </a:cxn>
                <a:cxn ang="0">
                  <a:pos x="174" y="426"/>
                </a:cxn>
                <a:cxn ang="0">
                  <a:pos x="530" y="295"/>
                </a:cxn>
                <a:cxn ang="0">
                  <a:pos x="354" y="130"/>
                </a:cxn>
                <a:cxn ang="0">
                  <a:pos x="174" y="295"/>
                </a:cxn>
                <a:cxn ang="0">
                  <a:pos x="530" y="295"/>
                </a:cxn>
              </a:cxnLst>
              <a:rect l="0" t="0" r="r" b="b"/>
              <a:pathLst>
                <a:path w="704" h="730">
                  <a:moveTo>
                    <a:pt x="174" y="426"/>
                  </a:moveTo>
                  <a:cubicBezTo>
                    <a:pt x="186" y="529"/>
                    <a:pt x="264" y="591"/>
                    <a:pt x="361" y="591"/>
                  </a:cubicBezTo>
                  <a:cubicBezTo>
                    <a:pt x="448" y="591"/>
                    <a:pt x="504" y="550"/>
                    <a:pt x="548" y="497"/>
                  </a:cubicBezTo>
                  <a:cubicBezTo>
                    <a:pt x="672" y="591"/>
                    <a:pt x="672" y="591"/>
                    <a:pt x="672" y="591"/>
                  </a:cubicBezTo>
                  <a:cubicBezTo>
                    <a:pt x="591" y="691"/>
                    <a:pt x="488" y="730"/>
                    <a:pt x="378" y="730"/>
                  </a:cubicBezTo>
                  <a:cubicBezTo>
                    <a:pt x="168" y="730"/>
                    <a:pt x="0" y="584"/>
                    <a:pt x="0" y="365"/>
                  </a:cubicBezTo>
                  <a:cubicBezTo>
                    <a:pt x="0" y="146"/>
                    <a:pt x="168" y="0"/>
                    <a:pt x="378" y="0"/>
                  </a:cubicBezTo>
                  <a:cubicBezTo>
                    <a:pt x="572" y="0"/>
                    <a:pt x="704" y="136"/>
                    <a:pt x="704" y="378"/>
                  </a:cubicBezTo>
                  <a:cubicBezTo>
                    <a:pt x="704" y="426"/>
                    <a:pt x="704" y="426"/>
                    <a:pt x="704" y="426"/>
                  </a:cubicBezTo>
                  <a:lnTo>
                    <a:pt x="174" y="426"/>
                  </a:lnTo>
                  <a:close/>
                  <a:moveTo>
                    <a:pt x="530" y="295"/>
                  </a:moveTo>
                  <a:cubicBezTo>
                    <a:pt x="529" y="194"/>
                    <a:pt x="462" y="130"/>
                    <a:pt x="354" y="130"/>
                  </a:cubicBezTo>
                  <a:cubicBezTo>
                    <a:pt x="251" y="130"/>
                    <a:pt x="187" y="195"/>
                    <a:pt x="174" y="295"/>
                  </a:cubicBezTo>
                  <a:lnTo>
                    <a:pt x="530" y="295"/>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solidFill>
                  <a:srgbClr val="000000"/>
                </a:solidFill>
              </a:endParaRPr>
            </a:p>
          </p:txBody>
        </p:sp>
        <p:sp>
          <p:nvSpPr>
            <p:cNvPr id="48" name="Freeform 23"/>
            <p:cNvSpPr>
              <a:spLocks noSelect="1"/>
            </p:cNvSpPr>
            <p:nvPr/>
          </p:nvSpPr>
          <p:spPr bwMode="black">
            <a:xfrm>
              <a:off x="2009775" y="600076"/>
              <a:ext cx="98425" cy="160338"/>
            </a:xfrm>
            <a:custGeom>
              <a:avLst/>
              <a:gdLst/>
              <a:ahLst/>
              <a:cxnLst>
                <a:cxn ang="0">
                  <a:pos x="0" y="17"/>
                </a:cxn>
                <a:cxn ang="0">
                  <a:pos x="174" y="17"/>
                </a:cxn>
                <a:cxn ang="0">
                  <a:pos x="174" y="127"/>
                </a:cxn>
                <a:cxn ang="0">
                  <a:pos x="177" y="127"/>
                </a:cxn>
                <a:cxn ang="0">
                  <a:pos x="383" y="0"/>
                </a:cxn>
                <a:cxn ang="0">
                  <a:pos x="445" y="10"/>
                </a:cxn>
                <a:cxn ang="0">
                  <a:pos x="445" y="178"/>
                </a:cxn>
                <a:cxn ang="0">
                  <a:pos x="361" y="165"/>
                </a:cxn>
                <a:cxn ang="0">
                  <a:pos x="174" y="340"/>
                </a:cxn>
                <a:cxn ang="0">
                  <a:pos x="174" y="713"/>
                </a:cxn>
                <a:cxn ang="0">
                  <a:pos x="0" y="713"/>
                </a:cxn>
                <a:cxn ang="0">
                  <a:pos x="0" y="17"/>
                </a:cxn>
              </a:cxnLst>
              <a:rect l="0" t="0" r="r" b="b"/>
              <a:pathLst>
                <a:path w="445" h="713">
                  <a:moveTo>
                    <a:pt x="0" y="17"/>
                  </a:moveTo>
                  <a:cubicBezTo>
                    <a:pt x="174" y="17"/>
                    <a:pt x="174" y="17"/>
                    <a:pt x="174" y="17"/>
                  </a:cubicBezTo>
                  <a:cubicBezTo>
                    <a:pt x="174" y="127"/>
                    <a:pt x="174" y="127"/>
                    <a:pt x="174" y="127"/>
                  </a:cubicBezTo>
                  <a:cubicBezTo>
                    <a:pt x="177" y="127"/>
                    <a:pt x="177" y="127"/>
                    <a:pt x="177" y="127"/>
                  </a:cubicBezTo>
                  <a:cubicBezTo>
                    <a:pt x="215" y="48"/>
                    <a:pt x="292" y="0"/>
                    <a:pt x="383" y="0"/>
                  </a:cubicBezTo>
                  <a:cubicBezTo>
                    <a:pt x="405" y="0"/>
                    <a:pt x="425" y="4"/>
                    <a:pt x="445" y="10"/>
                  </a:cubicBezTo>
                  <a:cubicBezTo>
                    <a:pt x="445" y="178"/>
                    <a:pt x="445" y="178"/>
                    <a:pt x="445" y="178"/>
                  </a:cubicBezTo>
                  <a:cubicBezTo>
                    <a:pt x="416" y="171"/>
                    <a:pt x="389" y="165"/>
                    <a:pt x="361" y="165"/>
                  </a:cubicBezTo>
                  <a:cubicBezTo>
                    <a:pt x="198" y="165"/>
                    <a:pt x="174" y="303"/>
                    <a:pt x="174" y="340"/>
                  </a:cubicBezTo>
                  <a:cubicBezTo>
                    <a:pt x="174" y="713"/>
                    <a:pt x="174" y="713"/>
                    <a:pt x="174" y="713"/>
                  </a:cubicBezTo>
                  <a:cubicBezTo>
                    <a:pt x="0" y="713"/>
                    <a:pt x="0" y="713"/>
                    <a:pt x="0" y="713"/>
                  </a:cubicBezTo>
                  <a:lnTo>
                    <a:pt x="0" y="17"/>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solidFill>
                  <a:srgbClr val="000000"/>
                </a:solidFill>
              </a:endParaRPr>
            </a:p>
          </p:txBody>
        </p:sp>
        <p:sp>
          <p:nvSpPr>
            <p:cNvPr id="49" name="Freeform 24"/>
            <p:cNvSpPr>
              <a:spLocks noSelect="1"/>
            </p:cNvSpPr>
            <p:nvPr/>
          </p:nvSpPr>
          <p:spPr bwMode="black">
            <a:xfrm>
              <a:off x="2122488" y="515938"/>
              <a:ext cx="166688" cy="247650"/>
            </a:xfrm>
            <a:custGeom>
              <a:avLst/>
              <a:gdLst/>
              <a:ahLst/>
              <a:cxnLst>
                <a:cxn ang="0">
                  <a:pos x="585" y="991"/>
                </a:cxn>
                <a:cxn ang="0">
                  <a:pos x="582" y="991"/>
                </a:cxn>
                <a:cxn ang="0">
                  <a:pos x="343" y="1113"/>
                </a:cxn>
                <a:cxn ang="0">
                  <a:pos x="0" y="748"/>
                </a:cxn>
                <a:cxn ang="0">
                  <a:pos x="336" y="383"/>
                </a:cxn>
                <a:cxn ang="0">
                  <a:pos x="572" y="489"/>
                </a:cxn>
                <a:cxn ang="0">
                  <a:pos x="576" y="489"/>
                </a:cxn>
                <a:cxn ang="0">
                  <a:pos x="576" y="0"/>
                </a:cxn>
                <a:cxn ang="0">
                  <a:pos x="750" y="0"/>
                </a:cxn>
                <a:cxn ang="0">
                  <a:pos x="750" y="1096"/>
                </a:cxn>
                <a:cxn ang="0">
                  <a:pos x="585" y="1096"/>
                </a:cxn>
                <a:cxn ang="0">
                  <a:pos x="585" y="991"/>
                </a:cxn>
                <a:cxn ang="0">
                  <a:pos x="378" y="956"/>
                </a:cxn>
                <a:cxn ang="0">
                  <a:pos x="582" y="748"/>
                </a:cxn>
                <a:cxn ang="0">
                  <a:pos x="378" y="539"/>
                </a:cxn>
                <a:cxn ang="0">
                  <a:pos x="174" y="748"/>
                </a:cxn>
                <a:cxn ang="0">
                  <a:pos x="378" y="956"/>
                </a:cxn>
              </a:cxnLst>
              <a:rect l="0" t="0" r="r" b="b"/>
              <a:pathLst>
                <a:path w="750" h="1113">
                  <a:moveTo>
                    <a:pt x="585" y="991"/>
                  </a:moveTo>
                  <a:cubicBezTo>
                    <a:pt x="582" y="991"/>
                    <a:pt x="582" y="991"/>
                    <a:pt x="582" y="991"/>
                  </a:cubicBezTo>
                  <a:cubicBezTo>
                    <a:pt x="531" y="1075"/>
                    <a:pt x="440" y="1113"/>
                    <a:pt x="343" y="1113"/>
                  </a:cubicBezTo>
                  <a:cubicBezTo>
                    <a:pt x="129" y="1113"/>
                    <a:pt x="0" y="954"/>
                    <a:pt x="0" y="748"/>
                  </a:cubicBezTo>
                  <a:cubicBezTo>
                    <a:pt x="0" y="542"/>
                    <a:pt x="137" y="383"/>
                    <a:pt x="336" y="383"/>
                  </a:cubicBezTo>
                  <a:cubicBezTo>
                    <a:pt x="466" y="383"/>
                    <a:pt x="536" y="444"/>
                    <a:pt x="572" y="489"/>
                  </a:cubicBezTo>
                  <a:cubicBezTo>
                    <a:pt x="576" y="489"/>
                    <a:pt x="576" y="489"/>
                    <a:pt x="576" y="489"/>
                  </a:cubicBezTo>
                  <a:cubicBezTo>
                    <a:pt x="576" y="0"/>
                    <a:pt x="576" y="0"/>
                    <a:pt x="576" y="0"/>
                  </a:cubicBezTo>
                  <a:cubicBezTo>
                    <a:pt x="750" y="0"/>
                    <a:pt x="750" y="0"/>
                    <a:pt x="750" y="0"/>
                  </a:cubicBezTo>
                  <a:cubicBezTo>
                    <a:pt x="750" y="1096"/>
                    <a:pt x="750" y="1096"/>
                    <a:pt x="750" y="1096"/>
                  </a:cubicBezTo>
                  <a:cubicBezTo>
                    <a:pt x="585" y="1096"/>
                    <a:pt x="585" y="1096"/>
                    <a:pt x="585" y="1096"/>
                  </a:cubicBezTo>
                  <a:lnTo>
                    <a:pt x="585" y="991"/>
                  </a:lnTo>
                  <a:close/>
                  <a:moveTo>
                    <a:pt x="378" y="956"/>
                  </a:moveTo>
                  <a:cubicBezTo>
                    <a:pt x="505" y="956"/>
                    <a:pt x="582" y="857"/>
                    <a:pt x="582" y="748"/>
                  </a:cubicBezTo>
                  <a:cubicBezTo>
                    <a:pt x="582" y="639"/>
                    <a:pt x="505" y="539"/>
                    <a:pt x="378" y="539"/>
                  </a:cubicBezTo>
                  <a:cubicBezTo>
                    <a:pt x="250" y="539"/>
                    <a:pt x="174" y="639"/>
                    <a:pt x="174" y="748"/>
                  </a:cubicBezTo>
                  <a:cubicBezTo>
                    <a:pt x="174" y="857"/>
                    <a:pt x="250" y="956"/>
                    <a:pt x="378" y="956"/>
                  </a:cubicBezTo>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solidFill>
                  <a:srgbClr val="000000"/>
                </a:solidFill>
              </a:endParaRPr>
            </a:p>
          </p:txBody>
        </p:sp>
        <p:sp>
          <p:nvSpPr>
            <p:cNvPr id="50" name="Freeform 25"/>
            <p:cNvSpPr>
              <a:spLocks noSelect="1"/>
            </p:cNvSpPr>
            <p:nvPr/>
          </p:nvSpPr>
          <p:spPr bwMode="black">
            <a:xfrm>
              <a:off x="2322513" y="600076"/>
              <a:ext cx="142875" cy="163513"/>
            </a:xfrm>
            <a:custGeom>
              <a:avLst/>
              <a:gdLst/>
              <a:ahLst/>
              <a:cxnLst>
                <a:cxn ang="0">
                  <a:pos x="481" y="617"/>
                </a:cxn>
                <a:cxn ang="0">
                  <a:pos x="477" y="617"/>
                </a:cxn>
                <a:cxn ang="0">
                  <a:pos x="254" y="730"/>
                </a:cxn>
                <a:cxn ang="0">
                  <a:pos x="0" y="521"/>
                </a:cxn>
                <a:cxn ang="0">
                  <a:pos x="437" y="279"/>
                </a:cxn>
                <a:cxn ang="0">
                  <a:pos x="481" y="279"/>
                </a:cxn>
                <a:cxn ang="0">
                  <a:pos x="481" y="261"/>
                </a:cxn>
                <a:cxn ang="0">
                  <a:pos x="322" y="130"/>
                </a:cxn>
                <a:cxn ang="0">
                  <a:pos x="136" y="203"/>
                </a:cxn>
                <a:cxn ang="0">
                  <a:pos x="45" y="111"/>
                </a:cxn>
                <a:cxn ang="0">
                  <a:pos x="340" y="0"/>
                </a:cxn>
                <a:cxn ang="0">
                  <a:pos x="637" y="313"/>
                </a:cxn>
                <a:cxn ang="0">
                  <a:pos x="637" y="713"/>
                </a:cxn>
                <a:cxn ang="0">
                  <a:pos x="481" y="713"/>
                </a:cxn>
                <a:cxn ang="0">
                  <a:pos x="481" y="617"/>
                </a:cxn>
                <a:cxn ang="0">
                  <a:pos x="471" y="401"/>
                </a:cxn>
                <a:cxn ang="0">
                  <a:pos x="435" y="401"/>
                </a:cxn>
                <a:cxn ang="0">
                  <a:pos x="174" y="508"/>
                </a:cxn>
                <a:cxn ang="0">
                  <a:pos x="295" y="600"/>
                </a:cxn>
                <a:cxn ang="0">
                  <a:pos x="471" y="440"/>
                </a:cxn>
                <a:cxn ang="0">
                  <a:pos x="471" y="401"/>
                </a:cxn>
              </a:cxnLst>
              <a:rect l="0" t="0" r="r" b="b"/>
              <a:pathLst>
                <a:path w="637" h="730">
                  <a:moveTo>
                    <a:pt x="481" y="617"/>
                  </a:moveTo>
                  <a:cubicBezTo>
                    <a:pt x="477" y="617"/>
                    <a:pt x="477" y="617"/>
                    <a:pt x="477" y="617"/>
                  </a:cubicBezTo>
                  <a:cubicBezTo>
                    <a:pt x="427" y="695"/>
                    <a:pt x="346" y="730"/>
                    <a:pt x="254" y="730"/>
                  </a:cubicBezTo>
                  <a:cubicBezTo>
                    <a:pt x="125" y="730"/>
                    <a:pt x="0" y="659"/>
                    <a:pt x="0" y="521"/>
                  </a:cubicBezTo>
                  <a:cubicBezTo>
                    <a:pt x="0" y="295"/>
                    <a:pt x="264" y="279"/>
                    <a:pt x="437" y="279"/>
                  </a:cubicBezTo>
                  <a:cubicBezTo>
                    <a:pt x="481" y="279"/>
                    <a:pt x="481" y="279"/>
                    <a:pt x="481" y="279"/>
                  </a:cubicBezTo>
                  <a:cubicBezTo>
                    <a:pt x="481" y="261"/>
                    <a:pt x="481" y="261"/>
                    <a:pt x="481" y="261"/>
                  </a:cubicBezTo>
                  <a:cubicBezTo>
                    <a:pt x="481" y="175"/>
                    <a:pt x="414" y="130"/>
                    <a:pt x="322" y="130"/>
                  </a:cubicBezTo>
                  <a:cubicBezTo>
                    <a:pt x="249" y="130"/>
                    <a:pt x="182" y="159"/>
                    <a:pt x="136" y="203"/>
                  </a:cubicBezTo>
                  <a:cubicBezTo>
                    <a:pt x="45" y="111"/>
                    <a:pt x="45" y="111"/>
                    <a:pt x="45" y="111"/>
                  </a:cubicBezTo>
                  <a:cubicBezTo>
                    <a:pt x="122" y="33"/>
                    <a:pt x="230" y="0"/>
                    <a:pt x="340" y="0"/>
                  </a:cubicBezTo>
                  <a:cubicBezTo>
                    <a:pt x="637" y="0"/>
                    <a:pt x="637" y="214"/>
                    <a:pt x="637" y="313"/>
                  </a:cubicBezTo>
                  <a:cubicBezTo>
                    <a:pt x="637" y="713"/>
                    <a:pt x="637" y="713"/>
                    <a:pt x="637" y="713"/>
                  </a:cubicBezTo>
                  <a:cubicBezTo>
                    <a:pt x="481" y="713"/>
                    <a:pt x="481" y="713"/>
                    <a:pt x="481" y="713"/>
                  </a:cubicBezTo>
                  <a:lnTo>
                    <a:pt x="481" y="617"/>
                  </a:lnTo>
                  <a:close/>
                  <a:moveTo>
                    <a:pt x="471" y="401"/>
                  </a:moveTo>
                  <a:cubicBezTo>
                    <a:pt x="435" y="401"/>
                    <a:pt x="435" y="401"/>
                    <a:pt x="435" y="401"/>
                  </a:cubicBezTo>
                  <a:cubicBezTo>
                    <a:pt x="339" y="401"/>
                    <a:pt x="174" y="408"/>
                    <a:pt x="174" y="508"/>
                  </a:cubicBezTo>
                  <a:cubicBezTo>
                    <a:pt x="174" y="572"/>
                    <a:pt x="239" y="600"/>
                    <a:pt x="295" y="600"/>
                  </a:cubicBezTo>
                  <a:cubicBezTo>
                    <a:pt x="414" y="600"/>
                    <a:pt x="471" y="537"/>
                    <a:pt x="471" y="440"/>
                  </a:cubicBezTo>
                  <a:lnTo>
                    <a:pt x="471" y="401"/>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solidFill>
                  <a:srgbClr val="000000"/>
                </a:solidFill>
              </a:endParaRPr>
            </a:p>
          </p:txBody>
        </p:sp>
        <p:sp>
          <p:nvSpPr>
            <p:cNvPr id="51" name="Freeform 26"/>
            <p:cNvSpPr>
              <a:spLocks noSelect="1"/>
            </p:cNvSpPr>
            <p:nvPr/>
          </p:nvSpPr>
          <p:spPr bwMode="black">
            <a:xfrm>
              <a:off x="2505075" y="600076"/>
              <a:ext cx="241300" cy="160338"/>
            </a:xfrm>
            <a:custGeom>
              <a:avLst/>
              <a:gdLst/>
              <a:ahLst/>
              <a:cxnLst>
                <a:cxn ang="0">
                  <a:pos x="0" y="17"/>
                </a:cxn>
                <a:cxn ang="0">
                  <a:pos x="165" y="17"/>
                </a:cxn>
                <a:cxn ang="0">
                  <a:pos x="165" y="126"/>
                </a:cxn>
                <a:cxn ang="0">
                  <a:pos x="168" y="126"/>
                </a:cxn>
                <a:cxn ang="0">
                  <a:pos x="381" y="0"/>
                </a:cxn>
                <a:cxn ang="0">
                  <a:pos x="598" y="129"/>
                </a:cxn>
                <a:cxn ang="0">
                  <a:pos x="827" y="0"/>
                </a:cxn>
                <a:cxn ang="0">
                  <a:pos x="1078" y="298"/>
                </a:cxn>
                <a:cxn ang="0">
                  <a:pos x="1078" y="713"/>
                </a:cxn>
                <a:cxn ang="0">
                  <a:pos x="904" y="713"/>
                </a:cxn>
                <a:cxn ang="0">
                  <a:pos x="904" y="319"/>
                </a:cxn>
                <a:cxn ang="0">
                  <a:pos x="775" y="156"/>
                </a:cxn>
                <a:cxn ang="0">
                  <a:pos x="626" y="336"/>
                </a:cxn>
                <a:cxn ang="0">
                  <a:pos x="626" y="713"/>
                </a:cxn>
                <a:cxn ang="0">
                  <a:pos x="452" y="713"/>
                </a:cxn>
                <a:cxn ang="0">
                  <a:pos x="452" y="298"/>
                </a:cxn>
                <a:cxn ang="0">
                  <a:pos x="333" y="156"/>
                </a:cxn>
                <a:cxn ang="0">
                  <a:pos x="174" y="333"/>
                </a:cxn>
                <a:cxn ang="0">
                  <a:pos x="174" y="713"/>
                </a:cxn>
                <a:cxn ang="0">
                  <a:pos x="0" y="713"/>
                </a:cxn>
                <a:cxn ang="0">
                  <a:pos x="0" y="17"/>
                </a:cxn>
              </a:cxnLst>
              <a:rect l="0" t="0" r="r" b="b"/>
              <a:pathLst>
                <a:path w="1078" h="713">
                  <a:moveTo>
                    <a:pt x="0" y="17"/>
                  </a:moveTo>
                  <a:cubicBezTo>
                    <a:pt x="165" y="17"/>
                    <a:pt x="165" y="17"/>
                    <a:pt x="165" y="17"/>
                  </a:cubicBezTo>
                  <a:cubicBezTo>
                    <a:pt x="165" y="126"/>
                    <a:pt x="165" y="126"/>
                    <a:pt x="165" y="126"/>
                  </a:cubicBezTo>
                  <a:cubicBezTo>
                    <a:pt x="168" y="126"/>
                    <a:pt x="168" y="126"/>
                    <a:pt x="168" y="126"/>
                  </a:cubicBezTo>
                  <a:cubicBezTo>
                    <a:pt x="199" y="61"/>
                    <a:pt x="265" y="0"/>
                    <a:pt x="381" y="0"/>
                  </a:cubicBezTo>
                  <a:cubicBezTo>
                    <a:pt x="488" y="0"/>
                    <a:pt x="562" y="42"/>
                    <a:pt x="598" y="129"/>
                  </a:cubicBezTo>
                  <a:cubicBezTo>
                    <a:pt x="649" y="40"/>
                    <a:pt x="723" y="0"/>
                    <a:pt x="827" y="0"/>
                  </a:cubicBezTo>
                  <a:cubicBezTo>
                    <a:pt x="1013" y="0"/>
                    <a:pt x="1078" y="132"/>
                    <a:pt x="1078" y="298"/>
                  </a:cubicBezTo>
                  <a:cubicBezTo>
                    <a:pt x="1078" y="713"/>
                    <a:pt x="1078" y="713"/>
                    <a:pt x="1078" y="713"/>
                  </a:cubicBezTo>
                  <a:cubicBezTo>
                    <a:pt x="904" y="713"/>
                    <a:pt x="904" y="713"/>
                    <a:pt x="904" y="713"/>
                  </a:cubicBezTo>
                  <a:cubicBezTo>
                    <a:pt x="904" y="319"/>
                    <a:pt x="904" y="319"/>
                    <a:pt x="904" y="319"/>
                  </a:cubicBezTo>
                  <a:cubicBezTo>
                    <a:pt x="904" y="232"/>
                    <a:pt x="878" y="156"/>
                    <a:pt x="775" y="156"/>
                  </a:cubicBezTo>
                  <a:cubicBezTo>
                    <a:pt x="666" y="156"/>
                    <a:pt x="626" y="246"/>
                    <a:pt x="626" y="336"/>
                  </a:cubicBezTo>
                  <a:cubicBezTo>
                    <a:pt x="626" y="713"/>
                    <a:pt x="626" y="713"/>
                    <a:pt x="626" y="713"/>
                  </a:cubicBezTo>
                  <a:cubicBezTo>
                    <a:pt x="452" y="713"/>
                    <a:pt x="452" y="713"/>
                    <a:pt x="452" y="713"/>
                  </a:cubicBezTo>
                  <a:cubicBezTo>
                    <a:pt x="452" y="298"/>
                    <a:pt x="452" y="298"/>
                    <a:pt x="452" y="298"/>
                  </a:cubicBezTo>
                  <a:cubicBezTo>
                    <a:pt x="452" y="213"/>
                    <a:pt x="417" y="156"/>
                    <a:pt x="333" y="156"/>
                  </a:cubicBezTo>
                  <a:cubicBezTo>
                    <a:pt x="219" y="156"/>
                    <a:pt x="174" y="240"/>
                    <a:pt x="174" y="333"/>
                  </a:cubicBezTo>
                  <a:cubicBezTo>
                    <a:pt x="174" y="713"/>
                    <a:pt x="174" y="713"/>
                    <a:pt x="174" y="713"/>
                  </a:cubicBezTo>
                  <a:cubicBezTo>
                    <a:pt x="0" y="713"/>
                    <a:pt x="0" y="713"/>
                    <a:pt x="0" y="713"/>
                  </a:cubicBezTo>
                  <a:lnTo>
                    <a:pt x="0" y="17"/>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solidFill>
                  <a:srgbClr val="000000"/>
                </a:solidFill>
              </a:endParaRPr>
            </a:p>
          </p:txBody>
        </p:sp>
      </p:grpSp>
    </p:spTree>
    <p:extLst>
      <p:ext uri="{BB962C8B-B14F-4D97-AF65-F5344CB8AC3E}">
        <p14:creationId xmlns:p14="http://schemas.microsoft.com/office/powerpoint/2010/main" val="363605809"/>
      </p:ext>
    </p:extLst>
  </p:cSld>
  <p:clrMapOvr>
    <a:masterClrMapping/>
  </p:clrMapOvr>
  <p:timing>
    <p:tnLst>
      <p:par>
        <p:cTn xmlns:p14="http://schemas.microsoft.com/office/powerpoint/2010/mai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Foto (klein) links, tekst rechts">
    <p:spTree>
      <p:nvGrpSpPr>
        <p:cNvPr id="1" name=""/>
        <p:cNvGrpSpPr/>
        <p:nvPr/>
      </p:nvGrpSpPr>
      <p:grpSpPr>
        <a:xfrm>
          <a:off x="0" y="0"/>
          <a:ext cx="0" cy="0"/>
          <a:chOff x="0" y="0"/>
          <a:chExt cx="0" cy="0"/>
        </a:xfrm>
      </p:grpSpPr>
      <p:sp>
        <p:nvSpPr>
          <p:cNvPr id="3" name="Tijdelijke aanduiding voor inhoud 2"/>
          <p:cNvSpPr>
            <a:spLocks noGrp="1" noSelect="1"/>
          </p:cNvSpPr>
          <p:nvPr>
            <p:ph idx="1"/>
          </p:nvPr>
        </p:nvSpPr>
        <p:spPr bwMode="gray">
          <a:xfrm>
            <a:off x="4337934" y="2053441"/>
            <a:ext cx="4464000" cy="4428000"/>
          </a:xfrm>
        </p:spPr>
        <p:txBody>
          <a:bodyPr/>
          <a:lstStyle/>
          <a:p>
            <a:pPr lvl="0"/>
            <a:r>
              <a:rPr lang="nl-NL" noProof="1" smtClean="0"/>
              <a:t>Klik om de modelstijlen te bewerken</a:t>
            </a:r>
          </a:p>
          <a:p>
            <a:pPr lvl="1"/>
            <a:r>
              <a:rPr lang="nl-NL" noProof="1" smtClean="0"/>
              <a:t>Tweede niveau</a:t>
            </a:r>
          </a:p>
          <a:p>
            <a:pPr lvl="2"/>
            <a:r>
              <a:rPr lang="nl-NL" noProof="1" smtClean="0"/>
              <a:t>Derde niveau</a:t>
            </a:r>
          </a:p>
          <a:p>
            <a:pPr lvl="3"/>
            <a:r>
              <a:rPr lang="nl-NL" noProof="1" smtClean="0"/>
              <a:t>Vierde niveau</a:t>
            </a:r>
          </a:p>
          <a:p>
            <a:pPr lvl="4"/>
            <a:r>
              <a:rPr lang="nl-NL" noProof="1" smtClean="0"/>
              <a:t>Vijfde niveau</a:t>
            </a:r>
            <a:endParaRPr lang="nl-NL" noProof="1"/>
          </a:p>
        </p:txBody>
      </p:sp>
      <p:sp>
        <p:nvSpPr>
          <p:cNvPr id="6" name="Tijdelijke aanduiding voor afbeelding 5"/>
          <p:cNvSpPr>
            <a:spLocks noGrp="1" noSelect="1"/>
          </p:cNvSpPr>
          <p:nvPr>
            <p:ph type="pic" sz="quarter" idx="10" hasCustomPrompt="1"/>
          </p:nvPr>
        </p:nvSpPr>
        <p:spPr bwMode="gray">
          <a:xfrm>
            <a:off x="820800" y="2124000"/>
            <a:ext cx="3268800" cy="4248000"/>
          </a:xfrm>
        </p:spPr>
        <p:txBody>
          <a:bodyPr/>
          <a:lstStyle>
            <a:lvl1pPr marL="0" indent="0">
              <a:buNone/>
              <a:defRPr b="0" baseline="0"/>
            </a:lvl1pPr>
          </a:lstStyle>
          <a:p>
            <a:r>
              <a:rPr lang="nl-NL" dirty="0" smtClean="0"/>
              <a:t>Afbeelding formaat: 367 x 476 pixels.</a:t>
            </a:r>
            <a:endParaRPr lang="nl-NL" dirty="0"/>
          </a:p>
        </p:txBody>
      </p:sp>
      <p:sp>
        <p:nvSpPr>
          <p:cNvPr id="2" name="Tijdelijke aanduiding voor datum 1"/>
          <p:cNvSpPr>
            <a:spLocks noGrp="1" noSelect="1"/>
          </p:cNvSpPr>
          <p:nvPr>
            <p:ph type="dt" sz="half" idx="11"/>
          </p:nvPr>
        </p:nvSpPr>
        <p:spPr bwMode="gray"/>
        <p:txBody>
          <a:bodyPr/>
          <a:lstStyle/>
          <a:p>
            <a:fld id="{FCBAE101-7B56-4F70-B433-BCD6A308CBE8}" type="datetime1">
              <a:rPr lang="nl-NL" smtClean="0">
                <a:solidFill>
                  <a:srgbClr val="BEBEBE"/>
                </a:solidFill>
              </a:rPr>
              <a:pPr/>
              <a:t>13-10-17</a:t>
            </a:fld>
            <a:endParaRPr lang="nl-NL" dirty="0">
              <a:solidFill>
                <a:srgbClr val="BEBEBE"/>
              </a:solidFill>
            </a:endParaRPr>
          </a:p>
        </p:txBody>
      </p:sp>
      <p:sp>
        <p:nvSpPr>
          <p:cNvPr id="4" name="Tijdelijke aanduiding voor voettekst 3"/>
          <p:cNvSpPr>
            <a:spLocks noGrp="1" noSelect="1"/>
          </p:cNvSpPr>
          <p:nvPr>
            <p:ph type="ftr" sz="quarter" idx="12"/>
          </p:nvPr>
        </p:nvSpPr>
        <p:spPr bwMode="gray"/>
        <p:txBody>
          <a:bodyPr/>
          <a:lstStyle/>
          <a:p>
            <a:r>
              <a:rPr lang="nl-NL" dirty="0" smtClean="0">
                <a:solidFill>
                  <a:srgbClr val="BEBEBE"/>
                </a:solidFill>
              </a:rPr>
              <a:t>Via Invoegen | Koptekst en voettekst kunt u de tekst wijzigen</a:t>
            </a:r>
            <a:endParaRPr lang="nl-NL" dirty="0">
              <a:solidFill>
                <a:srgbClr val="BEBEBE"/>
              </a:solidFill>
            </a:endParaRPr>
          </a:p>
        </p:txBody>
      </p:sp>
      <p:sp>
        <p:nvSpPr>
          <p:cNvPr id="5" name="Tijdelijke aanduiding voor dianummer 4"/>
          <p:cNvSpPr>
            <a:spLocks noGrp="1" noSelect="1"/>
          </p:cNvSpPr>
          <p:nvPr>
            <p:ph type="sldNum" sz="quarter" idx="13"/>
          </p:nvPr>
        </p:nvSpPr>
        <p:spPr bwMode="gray"/>
        <p:txBody>
          <a:bodyPr/>
          <a:lstStyle/>
          <a:p>
            <a:r>
              <a:rPr lang="nl-NL" dirty="0" smtClean="0">
                <a:solidFill>
                  <a:srgbClr val="BEBEBE"/>
                </a:solidFill>
              </a:rPr>
              <a:t>| </a:t>
            </a:r>
            <a:fld id="{5A73F218-DCB0-4894-9B51-05C25669D534}" type="slidenum">
              <a:rPr lang="nl-NL" smtClean="0">
                <a:solidFill>
                  <a:srgbClr val="BEBEBE"/>
                </a:solidFill>
              </a:rPr>
              <a:pPr/>
              <a:t>‹nr.›</a:t>
            </a:fld>
            <a:endParaRPr lang="nl-NL" dirty="0">
              <a:solidFill>
                <a:srgbClr val="BEBEBE"/>
              </a:solidFill>
            </a:endParaRPr>
          </a:p>
        </p:txBody>
      </p:sp>
    </p:spTree>
    <p:extLst>
      <p:ext uri="{BB962C8B-B14F-4D97-AF65-F5344CB8AC3E}">
        <p14:creationId xmlns:p14="http://schemas.microsoft.com/office/powerpoint/2010/main" val="850015348"/>
      </p:ext>
    </p:extLst>
  </p:cSld>
  <p:clrMapOvr>
    <a:masterClrMapping/>
  </p:clrMapOvr>
  <p:timing>
    <p:tnLst>
      <p:par>
        <p:cTn xmlns:p14="http://schemas.microsoft.com/office/powerpoint/2010/mai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Foto (breed) links, tekst rechts">
    <p:spTree>
      <p:nvGrpSpPr>
        <p:cNvPr id="1" name=""/>
        <p:cNvGrpSpPr/>
        <p:nvPr/>
      </p:nvGrpSpPr>
      <p:grpSpPr>
        <a:xfrm>
          <a:off x="0" y="0"/>
          <a:ext cx="0" cy="0"/>
          <a:chOff x="0" y="0"/>
          <a:chExt cx="0" cy="0"/>
        </a:xfrm>
      </p:grpSpPr>
      <p:sp>
        <p:nvSpPr>
          <p:cNvPr id="3" name="Tijdelijke aanduiding voor inhoud 2"/>
          <p:cNvSpPr>
            <a:spLocks noGrp="1" noSelect="1"/>
          </p:cNvSpPr>
          <p:nvPr>
            <p:ph idx="1"/>
          </p:nvPr>
        </p:nvSpPr>
        <p:spPr bwMode="gray">
          <a:xfrm>
            <a:off x="6689901" y="2053441"/>
            <a:ext cx="2088000" cy="4176000"/>
          </a:xfrm>
        </p:spPr>
        <p:txBody>
          <a:bodyPr/>
          <a:lstStyle/>
          <a:p>
            <a:pPr lvl="0"/>
            <a:r>
              <a:rPr lang="nl-NL" noProof="1" smtClean="0"/>
              <a:t>Klik om de modelstijlen te bewerken</a:t>
            </a:r>
          </a:p>
          <a:p>
            <a:pPr lvl="1"/>
            <a:r>
              <a:rPr lang="nl-NL" noProof="1" smtClean="0"/>
              <a:t>Tweede niveau</a:t>
            </a:r>
          </a:p>
          <a:p>
            <a:pPr lvl="2"/>
            <a:r>
              <a:rPr lang="nl-NL" noProof="1" smtClean="0"/>
              <a:t>Derde niveau</a:t>
            </a:r>
          </a:p>
          <a:p>
            <a:pPr lvl="3"/>
            <a:r>
              <a:rPr lang="nl-NL" noProof="1" smtClean="0"/>
              <a:t>Vierde niveau</a:t>
            </a:r>
          </a:p>
          <a:p>
            <a:pPr lvl="4"/>
            <a:r>
              <a:rPr lang="nl-NL" noProof="1" smtClean="0"/>
              <a:t>Vijfde niveau</a:t>
            </a:r>
            <a:endParaRPr lang="nl-NL" noProof="1"/>
          </a:p>
        </p:txBody>
      </p:sp>
      <p:sp>
        <p:nvSpPr>
          <p:cNvPr id="6" name="Tijdelijke aanduiding voor afbeelding 5"/>
          <p:cNvSpPr>
            <a:spLocks noGrp="1" noSelect="1"/>
          </p:cNvSpPr>
          <p:nvPr>
            <p:ph type="pic" sz="quarter" idx="10" hasCustomPrompt="1"/>
          </p:nvPr>
        </p:nvSpPr>
        <p:spPr bwMode="gray">
          <a:xfrm>
            <a:off x="766800" y="2124000"/>
            <a:ext cx="5720400" cy="3812400"/>
          </a:xfrm>
        </p:spPr>
        <p:txBody>
          <a:bodyPr/>
          <a:lstStyle>
            <a:lvl1pPr marL="0" indent="0">
              <a:buNone/>
              <a:defRPr b="0" baseline="0"/>
            </a:lvl1pPr>
          </a:lstStyle>
          <a:p>
            <a:r>
              <a:rPr lang="nl-NL" dirty="0" smtClean="0"/>
              <a:t>Afbeelding formaat: 641 x 427 pixels.</a:t>
            </a:r>
            <a:endParaRPr lang="nl-NL" dirty="0"/>
          </a:p>
        </p:txBody>
      </p:sp>
      <p:sp>
        <p:nvSpPr>
          <p:cNvPr id="2" name="Tijdelijke aanduiding voor datum 1"/>
          <p:cNvSpPr>
            <a:spLocks noGrp="1" noSelect="1"/>
          </p:cNvSpPr>
          <p:nvPr>
            <p:ph type="dt" sz="half" idx="11"/>
          </p:nvPr>
        </p:nvSpPr>
        <p:spPr bwMode="gray"/>
        <p:txBody>
          <a:bodyPr/>
          <a:lstStyle/>
          <a:p>
            <a:fld id="{FE38F4F4-8539-4950-8887-781FE15DA1C9}" type="datetime1">
              <a:rPr lang="nl-NL" smtClean="0">
                <a:solidFill>
                  <a:srgbClr val="BEBEBE"/>
                </a:solidFill>
              </a:rPr>
              <a:pPr/>
              <a:t>13-10-17</a:t>
            </a:fld>
            <a:endParaRPr lang="nl-NL" dirty="0">
              <a:solidFill>
                <a:srgbClr val="BEBEBE"/>
              </a:solidFill>
            </a:endParaRPr>
          </a:p>
        </p:txBody>
      </p:sp>
      <p:sp>
        <p:nvSpPr>
          <p:cNvPr id="4" name="Tijdelijke aanduiding voor voettekst 3"/>
          <p:cNvSpPr>
            <a:spLocks noGrp="1" noSelect="1"/>
          </p:cNvSpPr>
          <p:nvPr>
            <p:ph type="ftr" sz="quarter" idx="12"/>
          </p:nvPr>
        </p:nvSpPr>
        <p:spPr bwMode="gray"/>
        <p:txBody>
          <a:bodyPr/>
          <a:lstStyle/>
          <a:p>
            <a:r>
              <a:rPr lang="nl-NL" dirty="0" smtClean="0">
                <a:solidFill>
                  <a:srgbClr val="BEBEBE"/>
                </a:solidFill>
              </a:rPr>
              <a:t>Via Invoegen | Koptekst en voettekst kunt u de tekst wijzigen</a:t>
            </a:r>
            <a:endParaRPr lang="nl-NL" dirty="0">
              <a:solidFill>
                <a:srgbClr val="BEBEBE"/>
              </a:solidFill>
            </a:endParaRPr>
          </a:p>
        </p:txBody>
      </p:sp>
      <p:sp>
        <p:nvSpPr>
          <p:cNvPr id="5" name="Tijdelijke aanduiding voor dianummer 4"/>
          <p:cNvSpPr>
            <a:spLocks noGrp="1" noSelect="1"/>
          </p:cNvSpPr>
          <p:nvPr>
            <p:ph type="sldNum" sz="quarter" idx="13"/>
          </p:nvPr>
        </p:nvSpPr>
        <p:spPr bwMode="gray"/>
        <p:txBody>
          <a:bodyPr/>
          <a:lstStyle/>
          <a:p>
            <a:r>
              <a:rPr lang="nl-NL" dirty="0" smtClean="0">
                <a:solidFill>
                  <a:srgbClr val="BEBEBE"/>
                </a:solidFill>
              </a:rPr>
              <a:t>| </a:t>
            </a:r>
            <a:fld id="{5A73F218-DCB0-4894-9B51-05C25669D534}" type="slidenum">
              <a:rPr lang="nl-NL" smtClean="0">
                <a:solidFill>
                  <a:srgbClr val="BEBEBE"/>
                </a:solidFill>
              </a:rPr>
              <a:pPr/>
              <a:t>‹nr.›</a:t>
            </a:fld>
            <a:endParaRPr lang="nl-NL" dirty="0">
              <a:solidFill>
                <a:srgbClr val="BEBEBE"/>
              </a:solidFill>
            </a:endParaRPr>
          </a:p>
        </p:txBody>
      </p:sp>
    </p:spTree>
    <p:extLst>
      <p:ext uri="{BB962C8B-B14F-4D97-AF65-F5344CB8AC3E}">
        <p14:creationId xmlns:p14="http://schemas.microsoft.com/office/powerpoint/2010/main" val="59516448"/>
      </p:ext>
    </p:extLst>
  </p:cSld>
  <p:clrMapOvr>
    <a:masterClrMapping/>
  </p:clrMapOvr>
  <p:timing>
    <p:tnLst>
      <p:par>
        <p:cTn xmlns:p14="http://schemas.microsoft.com/office/powerpoint/2010/mai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Foto (hoog) links, tekst rechts">
    <p:spTree>
      <p:nvGrpSpPr>
        <p:cNvPr id="1" name=""/>
        <p:cNvGrpSpPr/>
        <p:nvPr/>
      </p:nvGrpSpPr>
      <p:grpSpPr>
        <a:xfrm>
          <a:off x="0" y="0"/>
          <a:ext cx="0" cy="0"/>
          <a:chOff x="0" y="0"/>
          <a:chExt cx="0" cy="0"/>
        </a:xfrm>
      </p:grpSpPr>
      <p:sp>
        <p:nvSpPr>
          <p:cNvPr id="6" name="Tijdelijke aanduiding voor afbeelding 5"/>
          <p:cNvSpPr>
            <a:spLocks noGrp="1" noSelect="1"/>
          </p:cNvSpPr>
          <p:nvPr>
            <p:ph type="pic" sz="quarter" idx="10" hasCustomPrompt="1"/>
          </p:nvPr>
        </p:nvSpPr>
        <p:spPr bwMode="gray">
          <a:xfrm>
            <a:off x="792000" y="0"/>
            <a:ext cx="4950000" cy="6858000"/>
          </a:xfrm>
        </p:spPr>
        <p:txBody>
          <a:bodyPr/>
          <a:lstStyle>
            <a:lvl1pPr marL="0" indent="0">
              <a:buNone/>
              <a:defRPr b="0" baseline="0"/>
            </a:lvl1pPr>
          </a:lstStyle>
          <a:p>
            <a:r>
              <a:rPr lang="nl-NL" dirty="0" smtClean="0"/>
              <a:t>Afbeelding formaat: 367 x 476 pixels.</a:t>
            </a:r>
            <a:endParaRPr lang="nl-NL" dirty="0"/>
          </a:p>
        </p:txBody>
      </p:sp>
      <p:sp>
        <p:nvSpPr>
          <p:cNvPr id="3" name="Tijdelijke aanduiding voor inhoud 2"/>
          <p:cNvSpPr>
            <a:spLocks noGrp="1" noSelect="1"/>
          </p:cNvSpPr>
          <p:nvPr>
            <p:ph idx="1"/>
          </p:nvPr>
        </p:nvSpPr>
        <p:spPr bwMode="gray">
          <a:xfrm>
            <a:off x="6040767" y="2053441"/>
            <a:ext cx="2736000" cy="4428000"/>
          </a:xfrm>
        </p:spPr>
        <p:txBody>
          <a:bodyPr/>
          <a:lstStyle/>
          <a:p>
            <a:pPr lvl="0"/>
            <a:r>
              <a:rPr lang="nl-NL" noProof="1" smtClean="0"/>
              <a:t>Klik om de modelstijlen te bewerken</a:t>
            </a:r>
          </a:p>
          <a:p>
            <a:pPr lvl="1"/>
            <a:r>
              <a:rPr lang="nl-NL" noProof="1" smtClean="0"/>
              <a:t>Tweede niveau</a:t>
            </a:r>
          </a:p>
          <a:p>
            <a:pPr lvl="2"/>
            <a:r>
              <a:rPr lang="nl-NL" noProof="1" smtClean="0"/>
              <a:t>Derde niveau</a:t>
            </a:r>
          </a:p>
          <a:p>
            <a:pPr lvl="3"/>
            <a:r>
              <a:rPr lang="nl-NL" noProof="1" smtClean="0"/>
              <a:t>Vierde niveau</a:t>
            </a:r>
          </a:p>
          <a:p>
            <a:pPr lvl="4"/>
            <a:r>
              <a:rPr lang="nl-NL" noProof="1" smtClean="0"/>
              <a:t>Vijfde niveau</a:t>
            </a:r>
            <a:endParaRPr lang="nl-NL" noProof="1"/>
          </a:p>
        </p:txBody>
      </p:sp>
      <p:sp>
        <p:nvSpPr>
          <p:cNvPr id="2" name="Tijdelijke aanduiding voor datum 1"/>
          <p:cNvSpPr>
            <a:spLocks noGrp="1" noSelect="1"/>
          </p:cNvSpPr>
          <p:nvPr>
            <p:ph type="dt" sz="half" idx="11"/>
          </p:nvPr>
        </p:nvSpPr>
        <p:spPr bwMode="gray"/>
        <p:txBody>
          <a:bodyPr/>
          <a:lstStyle/>
          <a:p>
            <a:fld id="{89DEDE49-9D2D-42AE-A648-4B38FBF7B534}" type="datetime1">
              <a:rPr lang="nl-NL" smtClean="0">
                <a:solidFill>
                  <a:srgbClr val="BEBEBE"/>
                </a:solidFill>
              </a:rPr>
              <a:pPr/>
              <a:t>13-10-17</a:t>
            </a:fld>
            <a:endParaRPr lang="nl-NL" dirty="0">
              <a:solidFill>
                <a:srgbClr val="BEBEBE"/>
              </a:solidFill>
            </a:endParaRPr>
          </a:p>
        </p:txBody>
      </p:sp>
      <p:sp>
        <p:nvSpPr>
          <p:cNvPr id="4" name="Tijdelijke aanduiding voor voettekst 3"/>
          <p:cNvSpPr>
            <a:spLocks noGrp="1" noSelect="1"/>
          </p:cNvSpPr>
          <p:nvPr>
            <p:ph type="ftr" sz="quarter" idx="12"/>
          </p:nvPr>
        </p:nvSpPr>
        <p:spPr bwMode="gray"/>
        <p:txBody>
          <a:bodyPr/>
          <a:lstStyle/>
          <a:p>
            <a:r>
              <a:rPr lang="nl-NL" dirty="0" smtClean="0">
                <a:solidFill>
                  <a:srgbClr val="BEBEBE"/>
                </a:solidFill>
              </a:rPr>
              <a:t>Via Invoegen | Koptekst en voettekst kunt u de tekst wijzigen</a:t>
            </a:r>
            <a:endParaRPr lang="nl-NL" dirty="0">
              <a:solidFill>
                <a:srgbClr val="BEBEBE"/>
              </a:solidFill>
            </a:endParaRPr>
          </a:p>
        </p:txBody>
      </p:sp>
      <p:sp>
        <p:nvSpPr>
          <p:cNvPr id="5" name="Tijdelijke aanduiding voor dianummer 4"/>
          <p:cNvSpPr>
            <a:spLocks noGrp="1" noSelect="1"/>
          </p:cNvSpPr>
          <p:nvPr>
            <p:ph type="sldNum" sz="quarter" idx="13"/>
          </p:nvPr>
        </p:nvSpPr>
        <p:spPr bwMode="gray"/>
        <p:txBody>
          <a:bodyPr/>
          <a:lstStyle/>
          <a:p>
            <a:r>
              <a:rPr lang="nl-NL" dirty="0" smtClean="0">
                <a:solidFill>
                  <a:srgbClr val="BEBEBE"/>
                </a:solidFill>
              </a:rPr>
              <a:t>| </a:t>
            </a:r>
            <a:fld id="{5A73F218-DCB0-4894-9B51-05C25669D534}" type="slidenum">
              <a:rPr lang="nl-NL" smtClean="0">
                <a:solidFill>
                  <a:srgbClr val="BEBEBE"/>
                </a:solidFill>
              </a:rPr>
              <a:pPr/>
              <a:t>‹nr.›</a:t>
            </a:fld>
            <a:endParaRPr lang="nl-NL" dirty="0">
              <a:solidFill>
                <a:srgbClr val="BEBEBE"/>
              </a:solidFill>
            </a:endParaRPr>
          </a:p>
        </p:txBody>
      </p:sp>
    </p:spTree>
    <p:extLst>
      <p:ext uri="{BB962C8B-B14F-4D97-AF65-F5344CB8AC3E}">
        <p14:creationId xmlns:p14="http://schemas.microsoft.com/office/powerpoint/2010/main" val="1972633726"/>
      </p:ext>
    </p:extLst>
  </p:cSld>
  <p:clrMapOvr>
    <a:masterClrMapping/>
  </p:clrMapOvr>
  <p:timing>
    <p:tnLst>
      <p:par>
        <p:cTn xmlns:p14="http://schemas.microsoft.com/office/powerpoint/2010/mai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kader">
    <p:spTree>
      <p:nvGrpSpPr>
        <p:cNvPr id="1" name=""/>
        <p:cNvGrpSpPr/>
        <p:nvPr/>
      </p:nvGrpSpPr>
      <p:grpSpPr>
        <a:xfrm>
          <a:off x="0" y="0"/>
          <a:ext cx="0" cy="0"/>
          <a:chOff x="0" y="0"/>
          <a:chExt cx="0" cy="0"/>
        </a:xfrm>
      </p:grpSpPr>
      <p:sp>
        <p:nvSpPr>
          <p:cNvPr id="2" name="Titel 1"/>
          <p:cNvSpPr>
            <a:spLocks noGrp="1" noSelect="1"/>
          </p:cNvSpPr>
          <p:nvPr>
            <p:ph type="title" hasCustomPrompt="1"/>
          </p:nvPr>
        </p:nvSpPr>
        <p:spPr bwMode="gray"/>
        <p:txBody>
          <a:bodyPr/>
          <a:lstStyle>
            <a:lvl1pPr>
              <a:defRPr/>
            </a:lvl1pPr>
          </a:lstStyle>
          <a:p>
            <a:r>
              <a:rPr lang="nl-NL" noProof="1" smtClean="0"/>
              <a:t>Titel</a:t>
            </a:r>
            <a:endParaRPr lang="nl-NL" noProof="1"/>
          </a:p>
        </p:txBody>
      </p:sp>
      <p:sp>
        <p:nvSpPr>
          <p:cNvPr id="3" name="Tijdelijke aanduiding voor inhoud 2"/>
          <p:cNvSpPr>
            <a:spLocks noGrp="1" noSelect="1"/>
          </p:cNvSpPr>
          <p:nvPr>
            <p:ph idx="1"/>
          </p:nvPr>
        </p:nvSpPr>
        <p:spPr bwMode="gray"/>
        <p:txBody>
          <a:bodyPr/>
          <a:lstStyle/>
          <a:p>
            <a:pPr lvl="0"/>
            <a:r>
              <a:rPr lang="nl-NL" noProof="1" smtClean="0"/>
              <a:t>Klik om de modelstijlen te bewerken</a:t>
            </a:r>
          </a:p>
          <a:p>
            <a:pPr lvl="1"/>
            <a:r>
              <a:rPr lang="nl-NL" noProof="1" smtClean="0"/>
              <a:t>Tweede niveau</a:t>
            </a:r>
          </a:p>
          <a:p>
            <a:pPr lvl="2"/>
            <a:r>
              <a:rPr lang="nl-NL" noProof="1" smtClean="0"/>
              <a:t>Derde niveau</a:t>
            </a:r>
          </a:p>
          <a:p>
            <a:pPr lvl="3"/>
            <a:r>
              <a:rPr lang="nl-NL" noProof="1" smtClean="0"/>
              <a:t>Vierde niveau</a:t>
            </a:r>
          </a:p>
          <a:p>
            <a:pPr lvl="4"/>
            <a:r>
              <a:rPr lang="nl-NL" noProof="1" smtClean="0"/>
              <a:t>Vijfde niveau</a:t>
            </a:r>
            <a:endParaRPr lang="nl-NL" noProof="1"/>
          </a:p>
        </p:txBody>
      </p:sp>
      <p:sp>
        <p:nvSpPr>
          <p:cNvPr id="4" name="Tijdelijke aanduiding voor datum 3"/>
          <p:cNvSpPr>
            <a:spLocks noGrp="1" noSelect="1"/>
          </p:cNvSpPr>
          <p:nvPr>
            <p:ph type="dt" sz="half" idx="10"/>
          </p:nvPr>
        </p:nvSpPr>
        <p:spPr bwMode="gray"/>
        <p:txBody>
          <a:bodyPr/>
          <a:lstStyle/>
          <a:p>
            <a:fld id="{71936F60-D347-4247-AE22-ECCF67410F82}" type="datetime1">
              <a:rPr lang="nl-NL" smtClean="0"/>
              <a:t>13-10-17</a:t>
            </a:fld>
            <a:endParaRPr lang="nl-NL" dirty="0"/>
          </a:p>
        </p:txBody>
      </p:sp>
      <p:sp>
        <p:nvSpPr>
          <p:cNvPr id="5" name="Tijdelijke aanduiding voor voettekst 4"/>
          <p:cNvSpPr>
            <a:spLocks noGrp="1" noSelect="1"/>
          </p:cNvSpPr>
          <p:nvPr>
            <p:ph type="ftr" sz="quarter" idx="11"/>
          </p:nvPr>
        </p:nvSpPr>
        <p:spPr bwMode="gray"/>
        <p:txBody>
          <a:bodyPr/>
          <a:lstStyle/>
          <a:p>
            <a:r>
              <a:rPr lang="nl-NL" dirty="0" smtClean="0"/>
              <a:t>Via Invoegen | Koptekst en voettekst kunt u de tekst wijzigen</a:t>
            </a:r>
            <a:endParaRPr lang="nl-NL" dirty="0"/>
          </a:p>
        </p:txBody>
      </p:sp>
      <p:sp>
        <p:nvSpPr>
          <p:cNvPr id="6" name="Tijdelijke aanduiding voor dianummer 5"/>
          <p:cNvSpPr>
            <a:spLocks noGrp="1" noSelect="1"/>
          </p:cNvSpPr>
          <p:nvPr>
            <p:ph type="sldNum" sz="quarter" idx="12"/>
          </p:nvPr>
        </p:nvSpPr>
        <p:spPr bwMode="gray"/>
        <p:txBody>
          <a:bodyPr/>
          <a:lstStyle/>
          <a:p>
            <a:r>
              <a:rPr lang="nl-NL" dirty="0" smtClean="0"/>
              <a:t>| </a:t>
            </a:r>
            <a:fld id="{5A73F218-DCB0-4894-9B51-05C25669D534}" type="slidenum">
              <a:rPr lang="nl-NL" smtClean="0"/>
              <a:pPr/>
              <a:t>‹nr.›</a:t>
            </a:fld>
            <a:endParaRPr lang="nl-NL" dirty="0"/>
          </a:p>
        </p:txBody>
      </p:sp>
    </p:spTree>
  </p:cSld>
  <p:clrMapOvr>
    <a:masterClrMapping/>
  </p:clrMapOvr>
  <p:timing>
    <p:tnLst>
      <p:par>
        <p:cTn xmlns:p14="http://schemas.microsoft.com/office/powerpoint/2010/mai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el en 2 kaders">
    <p:spTree>
      <p:nvGrpSpPr>
        <p:cNvPr id="1" name=""/>
        <p:cNvGrpSpPr/>
        <p:nvPr/>
      </p:nvGrpSpPr>
      <p:grpSpPr>
        <a:xfrm>
          <a:off x="0" y="0"/>
          <a:ext cx="0" cy="0"/>
          <a:chOff x="0" y="0"/>
          <a:chExt cx="0" cy="0"/>
        </a:xfrm>
      </p:grpSpPr>
      <p:sp>
        <p:nvSpPr>
          <p:cNvPr id="9" name="Tijdelijke aanduiding voor inhoud 8"/>
          <p:cNvSpPr>
            <a:spLocks noGrp="1" noSelect="1"/>
          </p:cNvSpPr>
          <p:nvPr>
            <p:ph sz="quarter" idx="13"/>
          </p:nvPr>
        </p:nvSpPr>
        <p:spPr bwMode="gray">
          <a:xfrm>
            <a:off x="4975971" y="3366000"/>
            <a:ext cx="3816000" cy="2786400"/>
          </a:xfrm>
        </p:spPr>
        <p:txBody>
          <a:bodyPr/>
          <a:lstStyle/>
          <a:p>
            <a:pPr lvl="0"/>
            <a:r>
              <a:rPr lang="nl-NL" noProof="1" smtClean="0"/>
              <a:t>Klik om de modelstijlen te bewerken</a:t>
            </a:r>
          </a:p>
          <a:p>
            <a:pPr lvl="1"/>
            <a:r>
              <a:rPr lang="nl-NL" noProof="1" smtClean="0"/>
              <a:t>Tweede niveau</a:t>
            </a:r>
          </a:p>
          <a:p>
            <a:pPr lvl="2"/>
            <a:r>
              <a:rPr lang="nl-NL" noProof="1" smtClean="0"/>
              <a:t>Derde niveau</a:t>
            </a:r>
          </a:p>
          <a:p>
            <a:pPr lvl="3"/>
            <a:r>
              <a:rPr lang="nl-NL" noProof="1" smtClean="0"/>
              <a:t>Vierde niveau</a:t>
            </a:r>
          </a:p>
          <a:p>
            <a:pPr lvl="4"/>
            <a:r>
              <a:rPr lang="nl-NL" noProof="1" smtClean="0"/>
              <a:t>Vijfde niveau</a:t>
            </a:r>
            <a:endParaRPr lang="nl-NL" noProof="1"/>
          </a:p>
        </p:txBody>
      </p:sp>
      <p:sp>
        <p:nvSpPr>
          <p:cNvPr id="11" name="Tijdelijke aanduiding voor inhoud 10"/>
          <p:cNvSpPr>
            <a:spLocks noGrp="1" noSelect="1"/>
          </p:cNvSpPr>
          <p:nvPr>
            <p:ph sz="quarter" idx="14"/>
          </p:nvPr>
        </p:nvSpPr>
        <p:spPr bwMode="gray">
          <a:xfrm>
            <a:off x="781971" y="3366000"/>
            <a:ext cx="3816000" cy="2786400"/>
          </a:xfrm>
        </p:spPr>
        <p:txBody>
          <a:bodyPr/>
          <a:lstStyle/>
          <a:p>
            <a:pPr lvl="0"/>
            <a:r>
              <a:rPr lang="nl-NL" noProof="1" smtClean="0"/>
              <a:t>Klik om de modelstijlen te bewerken</a:t>
            </a:r>
          </a:p>
          <a:p>
            <a:pPr lvl="1"/>
            <a:r>
              <a:rPr lang="nl-NL" noProof="1" smtClean="0"/>
              <a:t>Tweede niveau</a:t>
            </a:r>
          </a:p>
          <a:p>
            <a:pPr lvl="2"/>
            <a:r>
              <a:rPr lang="nl-NL" noProof="1" smtClean="0"/>
              <a:t>Derde niveau</a:t>
            </a:r>
          </a:p>
          <a:p>
            <a:pPr lvl="3"/>
            <a:r>
              <a:rPr lang="nl-NL" noProof="1" smtClean="0"/>
              <a:t>Vierde niveau</a:t>
            </a:r>
          </a:p>
          <a:p>
            <a:pPr lvl="4"/>
            <a:r>
              <a:rPr lang="nl-NL" noProof="1" smtClean="0"/>
              <a:t>Vijfde niveau</a:t>
            </a:r>
            <a:endParaRPr lang="nl-NL" noProof="1"/>
          </a:p>
        </p:txBody>
      </p:sp>
      <p:sp>
        <p:nvSpPr>
          <p:cNvPr id="2" name="Tijdelijke aanduiding voor datum 1"/>
          <p:cNvSpPr>
            <a:spLocks noGrp="1" noSelect="1"/>
          </p:cNvSpPr>
          <p:nvPr>
            <p:ph type="dt" sz="half" idx="15"/>
          </p:nvPr>
        </p:nvSpPr>
        <p:spPr bwMode="gray"/>
        <p:txBody>
          <a:bodyPr/>
          <a:lstStyle/>
          <a:p>
            <a:fld id="{2D1277E9-F704-4CFD-B73A-443B538B0297}" type="datetime1">
              <a:rPr lang="nl-NL" smtClean="0">
                <a:solidFill>
                  <a:srgbClr val="BEBEBE"/>
                </a:solidFill>
              </a:rPr>
              <a:pPr/>
              <a:t>13-10-17</a:t>
            </a:fld>
            <a:endParaRPr lang="nl-NL" dirty="0">
              <a:solidFill>
                <a:srgbClr val="BEBEBE"/>
              </a:solidFill>
            </a:endParaRPr>
          </a:p>
        </p:txBody>
      </p:sp>
      <p:sp>
        <p:nvSpPr>
          <p:cNvPr id="3" name="Tijdelijke aanduiding voor voettekst 2"/>
          <p:cNvSpPr>
            <a:spLocks noGrp="1" noSelect="1"/>
          </p:cNvSpPr>
          <p:nvPr>
            <p:ph type="ftr" sz="quarter" idx="16"/>
          </p:nvPr>
        </p:nvSpPr>
        <p:spPr bwMode="gray"/>
        <p:txBody>
          <a:bodyPr/>
          <a:lstStyle/>
          <a:p>
            <a:r>
              <a:rPr lang="nl-NL" dirty="0" smtClean="0">
                <a:solidFill>
                  <a:srgbClr val="BEBEBE"/>
                </a:solidFill>
              </a:rPr>
              <a:t>Via Invoegen | Koptekst en voettekst kunt u de tekst wijzigen</a:t>
            </a:r>
            <a:endParaRPr lang="nl-NL" dirty="0">
              <a:solidFill>
                <a:srgbClr val="BEBEBE"/>
              </a:solidFill>
            </a:endParaRPr>
          </a:p>
        </p:txBody>
      </p:sp>
      <p:sp>
        <p:nvSpPr>
          <p:cNvPr id="4" name="Tijdelijke aanduiding voor dianummer 3"/>
          <p:cNvSpPr>
            <a:spLocks noGrp="1" noSelect="1"/>
          </p:cNvSpPr>
          <p:nvPr>
            <p:ph type="sldNum" sz="quarter" idx="17"/>
          </p:nvPr>
        </p:nvSpPr>
        <p:spPr bwMode="gray"/>
        <p:txBody>
          <a:bodyPr/>
          <a:lstStyle/>
          <a:p>
            <a:r>
              <a:rPr lang="nl-NL" dirty="0" smtClean="0">
                <a:solidFill>
                  <a:srgbClr val="BEBEBE"/>
                </a:solidFill>
              </a:rPr>
              <a:t>| </a:t>
            </a:r>
            <a:fld id="{5A73F218-DCB0-4894-9B51-05C25669D534}" type="slidenum">
              <a:rPr lang="nl-NL" smtClean="0">
                <a:solidFill>
                  <a:srgbClr val="BEBEBE"/>
                </a:solidFill>
              </a:rPr>
              <a:pPr/>
              <a:t>‹nr.›</a:t>
            </a:fld>
            <a:endParaRPr lang="nl-NL" dirty="0">
              <a:solidFill>
                <a:srgbClr val="BEBEBE"/>
              </a:solidFill>
            </a:endParaRPr>
          </a:p>
        </p:txBody>
      </p:sp>
      <p:sp>
        <p:nvSpPr>
          <p:cNvPr id="5" name="Title 4"/>
          <p:cNvSpPr>
            <a:spLocks noGrp="1" noSelect="1"/>
          </p:cNvSpPr>
          <p:nvPr>
            <p:ph type="title" hasCustomPrompt="1"/>
          </p:nvPr>
        </p:nvSpPr>
        <p:spPr bwMode="gray">
          <a:xfrm>
            <a:off x="781971" y="1998333"/>
            <a:ext cx="8010000" cy="1143000"/>
          </a:xfrm>
        </p:spPr>
        <p:txBody>
          <a:bodyPr/>
          <a:lstStyle>
            <a:lvl1pPr>
              <a:defRPr/>
            </a:lvl1pPr>
          </a:lstStyle>
          <a:p>
            <a:r>
              <a:rPr lang="nl-NL" dirty="0" smtClean="0"/>
              <a:t>Titel</a:t>
            </a:r>
            <a:endParaRPr lang="nl-NL" dirty="0"/>
          </a:p>
        </p:txBody>
      </p:sp>
    </p:spTree>
    <p:extLst>
      <p:ext uri="{BB962C8B-B14F-4D97-AF65-F5344CB8AC3E}">
        <p14:creationId xmlns:p14="http://schemas.microsoft.com/office/powerpoint/2010/main" val="3537036854"/>
      </p:ext>
    </p:extLst>
  </p:cSld>
  <p:clrMapOvr>
    <a:masterClrMapping/>
  </p:clrMapOvr>
  <p:timing>
    <p:tnLst>
      <p:par>
        <p:cTn xmlns:p14="http://schemas.microsoft.com/office/powerpoint/2010/mai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Fotodia">
    <p:bg bwMode="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2" name="Afgeronde rechthoek 31"/>
          <p:cNvSpPr>
            <a:spLocks noSelect="1"/>
          </p:cNvSpPr>
          <p:nvPr userDrawn="1"/>
        </p:nvSpPr>
        <p:spPr bwMode="gray">
          <a:xfrm>
            <a:off x="-1731443" y="98556"/>
            <a:ext cx="1609522" cy="4770636"/>
          </a:xfrm>
          <a:prstGeom prst="roundRect">
            <a:avLst>
              <a:gd name="adj" fmla="val 9701"/>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t">
            <a:noAutofit/>
          </a:bodyPr>
          <a:lstStyle/>
          <a:p>
            <a:r>
              <a:rPr lang="nl-NL" sz="1000" noProof="1" smtClean="0">
                <a:solidFill>
                  <a:srgbClr val="000000"/>
                </a:solidFill>
              </a:rPr>
              <a:t>Deze dia  is zo gemaakt dat je zelf een afbeelding kan invoegen. </a:t>
            </a:r>
          </a:p>
          <a:p>
            <a:endParaRPr lang="nl-NL" sz="1000" noProof="1" smtClean="0">
              <a:solidFill>
                <a:srgbClr val="000000"/>
              </a:solidFill>
            </a:endParaRPr>
          </a:p>
          <a:p>
            <a:r>
              <a:rPr lang="nl-NL" sz="1000" noProof="1" smtClean="0">
                <a:solidFill>
                  <a:srgbClr val="000000"/>
                </a:solidFill>
              </a:rPr>
              <a:t>Klik met de rechtermuisknop in de achtergrond en kies Achtergrond opmaken. Klik op Opvulling met figuur of bitmappatroon en dan op Invoegen uit bestand. Kies de afbeelding en klik op Invoegen en Sluiten.</a:t>
            </a:r>
          </a:p>
          <a:p>
            <a:endParaRPr lang="nl-NL" sz="1000" noProof="1" smtClean="0">
              <a:solidFill>
                <a:srgbClr val="000000"/>
              </a:solidFill>
            </a:endParaRPr>
          </a:p>
          <a:p>
            <a:r>
              <a:rPr lang="nl-NL" sz="1000" noProof="1" smtClean="0">
                <a:solidFill>
                  <a:srgbClr val="000000"/>
                </a:solidFill>
              </a:rPr>
              <a:t>Klik niet op Overal toepassen omdat de afbeelding dan op alle dia’s komt. Met ctrl + z kan je dit ongedaan maken.</a:t>
            </a:r>
          </a:p>
          <a:p>
            <a:endParaRPr lang="nl-NL" sz="1000" noProof="1" smtClean="0">
              <a:solidFill>
                <a:srgbClr val="000000"/>
              </a:solidFill>
            </a:endParaRPr>
          </a:p>
          <a:p>
            <a:r>
              <a:rPr lang="nl-NL" sz="1000" noProof="1" smtClean="0">
                <a:solidFill>
                  <a:srgbClr val="000000"/>
                </a:solidFill>
              </a:rPr>
              <a:t>Voor het mooiste resultaat is de beeldverhouding 1024 x 768 pixels. Het beeld blijft dan scherp en vervormt niet.</a:t>
            </a:r>
          </a:p>
          <a:p>
            <a:endParaRPr lang="nl-NL" sz="1000" noProof="1">
              <a:solidFill>
                <a:srgbClr val="000000"/>
              </a:solidFill>
            </a:endParaRPr>
          </a:p>
        </p:txBody>
      </p:sp>
      <p:sp>
        <p:nvSpPr>
          <p:cNvPr id="30" name="Rechthoek 29"/>
          <p:cNvSpPr>
            <a:spLocks noSelect="1"/>
          </p:cNvSpPr>
          <p:nvPr userDrawn="1"/>
        </p:nvSpPr>
        <p:spPr bwMode="white">
          <a:xfrm>
            <a:off x="0" y="0"/>
            <a:ext cx="7884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rgbClr val="FFFFFF"/>
              </a:solidFill>
            </a:endParaRPr>
          </a:p>
        </p:txBody>
      </p:sp>
      <p:grpSp>
        <p:nvGrpSpPr>
          <p:cNvPr id="3" name="Groep 30"/>
          <p:cNvGrpSpPr>
            <a:grpSpLocks noSelect="1"/>
          </p:cNvGrpSpPr>
          <p:nvPr userDrawn="1"/>
        </p:nvGrpSpPr>
        <p:grpSpPr bwMode="black">
          <a:xfrm>
            <a:off x="182563" y="163513"/>
            <a:ext cx="425450" cy="1447800"/>
            <a:chOff x="182563" y="163513"/>
            <a:chExt cx="425450" cy="1447800"/>
          </a:xfrm>
          <a:solidFill>
            <a:srgbClr val="FF0000"/>
          </a:solidFill>
        </p:grpSpPr>
        <p:sp>
          <p:nvSpPr>
            <p:cNvPr id="33" name="Freeform 7"/>
            <p:cNvSpPr>
              <a:spLocks noSelect="1"/>
            </p:cNvSpPr>
            <p:nvPr/>
          </p:nvSpPr>
          <p:spPr bwMode="black">
            <a:xfrm>
              <a:off x="182563" y="1185863"/>
              <a:ext cx="425450" cy="425450"/>
            </a:xfrm>
            <a:custGeom>
              <a:avLst/>
              <a:gdLst/>
              <a:ahLst/>
              <a:cxnLst>
                <a:cxn ang="0">
                  <a:pos x="0" y="214"/>
                </a:cxn>
                <a:cxn ang="0">
                  <a:pos x="81" y="134"/>
                </a:cxn>
                <a:cxn ang="0">
                  <a:pos x="0" y="54"/>
                </a:cxn>
                <a:cxn ang="0">
                  <a:pos x="54" y="0"/>
                </a:cxn>
                <a:cxn ang="0">
                  <a:pos x="134" y="80"/>
                </a:cxn>
                <a:cxn ang="0">
                  <a:pos x="214" y="0"/>
                </a:cxn>
                <a:cxn ang="0">
                  <a:pos x="268" y="54"/>
                </a:cxn>
                <a:cxn ang="0">
                  <a:pos x="188" y="134"/>
                </a:cxn>
                <a:cxn ang="0">
                  <a:pos x="268" y="214"/>
                </a:cxn>
                <a:cxn ang="0">
                  <a:pos x="214" y="268"/>
                </a:cxn>
                <a:cxn ang="0">
                  <a:pos x="134" y="187"/>
                </a:cxn>
                <a:cxn ang="0">
                  <a:pos x="54" y="268"/>
                </a:cxn>
                <a:cxn ang="0">
                  <a:pos x="0" y="214"/>
                </a:cxn>
              </a:cxnLst>
              <a:rect l="0" t="0" r="r" b="b"/>
              <a:pathLst>
                <a:path w="268" h="268">
                  <a:moveTo>
                    <a:pt x="0" y="214"/>
                  </a:moveTo>
                  <a:lnTo>
                    <a:pt x="81" y="134"/>
                  </a:lnTo>
                  <a:lnTo>
                    <a:pt x="0" y="54"/>
                  </a:lnTo>
                  <a:lnTo>
                    <a:pt x="54" y="0"/>
                  </a:lnTo>
                  <a:lnTo>
                    <a:pt x="134" y="80"/>
                  </a:lnTo>
                  <a:lnTo>
                    <a:pt x="214" y="0"/>
                  </a:lnTo>
                  <a:lnTo>
                    <a:pt x="268" y="54"/>
                  </a:lnTo>
                  <a:lnTo>
                    <a:pt x="188" y="134"/>
                  </a:lnTo>
                  <a:lnTo>
                    <a:pt x="268" y="214"/>
                  </a:lnTo>
                  <a:lnTo>
                    <a:pt x="214" y="268"/>
                  </a:lnTo>
                  <a:lnTo>
                    <a:pt x="134" y="187"/>
                  </a:lnTo>
                  <a:lnTo>
                    <a:pt x="54" y="268"/>
                  </a:lnTo>
                  <a:lnTo>
                    <a:pt x="0" y="2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nl-NL" dirty="0">
                <a:solidFill>
                  <a:srgbClr val="000000"/>
                </a:solidFill>
              </a:endParaRPr>
            </a:p>
          </p:txBody>
        </p:sp>
        <p:sp>
          <p:nvSpPr>
            <p:cNvPr id="34" name="Freeform 8"/>
            <p:cNvSpPr>
              <a:spLocks noSelect="1"/>
            </p:cNvSpPr>
            <p:nvPr/>
          </p:nvSpPr>
          <p:spPr bwMode="black">
            <a:xfrm>
              <a:off x="182563" y="163513"/>
              <a:ext cx="425450" cy="425450"/>
            </a:xfrm>
            <a:custGeom>
              <a:avLst/>
              <a:gdLst/>
              <a:ahLst/>
              <a:cxnLst>
                <a:cxn ang="0">
                  <a:pos x="0" y="215"/>
                </a:cxn>
                <a:cxn ang="0">
                  <a:pos x="81" y="134"/>
                </a:cxn>
                <a:cxn ang="0">
                  <a:pos x="0" y="54"/>
                </a:cxn>
                <a:cxn ang="0">
                  <a:pos x="54" y="0"/>
                </a:cxn>
                <a:cxn ang="0">
                  <a:pos x="134" y="81"/>
                </a:cxn>
                <a:cxn ang="0">
                  <a:pos x="214" y="0"/>
                </a:cxn>
                <a:cxn ang="0">
                  <a:pos x="268" y="54"/>
                </a:cxn>
                <a:cxn ang="0">
                  <a:pos x="188" y="134"/>
                </a:cxn>
                <a:cxn ang="0">
                  <a:pos x="268" y="215"/>
                </a:cxn>
                <a:cxn ang="0">
                  <a:pos x="214" y="268"/>
                </a:cxn>
                <a:cxn ang="0">
                  <a:pos x="134" y="188"/>
                </a:cxn>
                <a:cxn ang="0">
                  <a:pos x="54" y="268"/>
                </a:cxn>
                <a:cxn ang="0">
                  <a:pos x="0" y="215"/>
                </a:cxn>
              </a:cxnLst>
              <a:rect l="0" t="0" r="r" b="b"/>
              <a:pathLst>
                <a:path w="268" h="268">
                  <a:moveTo>
                    <a:pt x="0" y="215"/>
                  </a:moveTo>
                  <a:lnTo>
                    <a:pt x="81" y="134"/>
                  </a:lnTo>
                  <a:lnTo>
                    <a:pt x="0" y="54"/>
                  </a:lnTo>
                  <a:lnTo>
                    <a:pt x="54" y="0"/>
                  </a:lnTo>
                  <a:lnTo>
                    <a:pt x="134" y="81"/>
                  </a:lnTo>
                  <a:lnTo>
                    <a:pt x="214" y="0"/>
                  </a:lnTo>
                  <a:lnTo>
                    <a:pt x="268" y="54"/>
                  </a:lnTo>
                  <a:lnTo>
                    <a:pt x="188" y="134"/>
                  </a:lnTo>
                  <a:lnTo>
                    <a:pt x="268" y="215"/>
                  </a:lnTo>
                  <a:lnTo>
                    <a:pt x="214" y="268"/>
                  </a:lnTo>
                  <a:lnTo>
                    <a:pt x="134" y="188"/>
                  </a:lnTo>
                  <a:lnTo>
                    <a:pt x="54" y="268"/>
                  </a:lnTo>
                  <a:lnTo>
                    <a:pt x="0" y="215"/>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nl-NL" dirty="0">
                <a:solidFill>
                  <a:srgbClr val="000000"/>
                </a:solidFill>
              </a:endParaRPr>
            </a:p>
          </p:txBody>
        </p:sp>
        <p:sp>
          <p:nvSpPr>
            <p:cNvPr id="35" name="Freeform 9"/>
            <p:cNvSpPr>
              <a:spLocks noSelect="1"/>
            </p:cNvSpPr>
            <p:nvPr/>
          </p:nvSpPr>
          <p:spPr bwMode="black">
            <a:xfrm>
              <a:off x="182563" y="674688"/>
              <a:ext cx="425450" cy="425450"/>
            </a:xfrm>
            <a:custGeom>
              <a:avLst/>
              <a:gdLst/>
              <a:ahLst/>
              <a:cxnLst>
                <a:cxn ang="0">
                  <a:pos x="0" y="215"/>
                </a:cxn>
                <a:cxn ang="0">
                  <a:pos x="81" y="134"/>
                </a:cxn>
                <a:cxn ang="0">
                  <a:pos x="0" y="54"/>
                </a:cxn>
                <a:cxn ang="0">
                  <a:pos x="54" y="0"/>
                </a:cxn>
                <a:cxn ang="0">
                  <a:pos x="134" y="81"/>
                </a:cxn>
                <a:cxn ang="0">
                  <a:pos x="214" y="0"/>
                </a:cxn>
                <a:cxn ang="0">
                  <a:pos x="268" y="54"/>
                </a:cxn>
                <a:cxn ang="0">
                  <a:pos x="188" y="134"/>
                </a:cxn>
                <a:cxn ang="0">
                  <a:pos x="268" y="215"/>
                </a:cxn>
                <a:cxn ang="0">
                  <a:pos x="214" y="268"/>
                </a:cxn>
                <a:cxn ang="0">
                  <a:pos x="134" y="188"/>
                </a:cxn>
                <a:cxn ang="0">
                  <a:pos x="54" y="268"/>
                </a:cxn>
                <a:cxn ang="0">
                  <a:pos x="0" y="215"/>
                </a:cxn>
              </a:cxnLst>
              <a:rect l="0" t="0" r="r" b="b"/>
              <a:pathLst>
                <a:path w="268" h="268">
                  <a:moveTo>
                    <a:pt x="0" y="215"/>
                  </a:moveTo>
                  <a:lnTo>
                    <a:pt x="81" y="134"/>
                  </a:lnTo>
                  <a:lnTo>
                    <a:pt x="0" y="54"/>
                  </a:lnTo>
                  <a:lnTo>
                    <a:pt x="54" y="0"/>
                  </a:lnTo>
                  <a:lnTo>
                    <a:pt x="134" y="81"/>
                  </a:lnTo>
                  <a:lnTo>
                    <a:pt x="214" y="0"/>
                  </a:lnTo>
                  <a:lnTo>
                    <a:pt x="268" y="54"/>
                  </a:lnTo>
                  <a:lnTo>
                    <a:pt x="188" y="134"/>
                  </a:lnTo>
                  <a:lnTo>
                    <a:pt x="268" y="215"/>
                  </a:lnTo>
                  <a:lnTo>
                    <a:pt x="214" y="268"/>
                  </a:lnTo>
                  <a:lnTo>
                    <a:pt x="134" y="188"/>
                  </a:lnTo>
                  <a:lnTo>
                    <a:pt x="54" y="268"/>
                  </a:lnTo>
                  <a:lnTo>
                    <a:pt x="0" y="215"/>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nl-NL" dirty="0">
                <a:solidFill>
                  <a:srgbClr val="000000"/>
                </a:solidFill>
              </a:endParaRPr>
            </a:p>
          </p:txBody>
        </p:sp>
      </p:grpSp>
      <p:sp>
        <p:nvSpPr>
          <p:cNvPr id="4" name="Tijdelijke aanduiding voor datum 3"/>
          <p:cNvSpPr>
            <a:spLocks noGrp="1" noSelect="1"/>
          </p:cNvSpPr>
          <p:nvPr userDrawn="1">
            <p:ph type="dt" sz="half" idx="10"/>
          </p:nvPr>
        </p:nvSpPr>
        <p:spPr bwMode="gray"/>
        <p:txBody>
          <a:bodyPr/>
          <a:lstStyle/>
          <a:p>
            <a:fld id="{AB71B66F-B9F3-4AD6-A701-448160D8D8F1}" type="datetime1">
              <a:rPr lang="nl-NL" smtClean="0">
                <a:solidFill>
                  <a:srgbClr val="BEBEBE"/>
                </a:solidFill>
              </a:rPr>
              <a:pPr/>
              <a:t>13-10-17</a:t>
            </a:fld>
            <a:endParaRPr lang="nl-NL" dirty="0">
              <a:solidFill>
                <a:srgbClr val="BEBEBE"/>
              </a:solidFill>
            </a:endParaRPr>
          </a:p>
        </p:txBody>
      </p:sp>
      <p:sp>
        <p:nvSpPr>
          <p:cNvPr id="5" name="Tijdelijke aanduiding voor voettekst 4"/>
          <p:cNvSpPr>
            <a:spLocks noGrp="1" noSelect="1"/>
          </p:cNvSpPr>
          <p:nvPr userDrawn="1">
            <p:ph type="ftr" sz="quarter" idx="11"/>
          </p:nvPr>
        </p:nvSpPr>
        <p:spPr bwMode="gray"/>
        <p:txBody>
          <a:bodyPr/>
          <a:lstStyle/>
          <a:p>
            <a:r>
              <a:rPr lang="nl-NL" dirty="0" smtClean="0">
                <a:solidFill>
                  <a:srgbClr val="BEBEBE"/>
                </a:solidFill>
              </a:rPr>
              <a:t>Via Invoegen | Koptekst en voettekst kunt u de tekst wijzigen</a:t>
            </a:r>
            <a:endParaRPr lang="nl-NL" dirty="0">
              <a:solidFill>
                <a:srgbClr val="BEBEBE"/>
              </a:solidFill>
            </a:endParaRPr>
          </a:p>
        </p:txBody>
      </p:sp>
      <p:sp>
        <p:nvSpPr>
          <p:cNvPr id="6" name="Tijdelijke aanduiding voor dianummer 5"/>
          <p:cNvSpPr>
            <a:spLocks noGrp="1" noSelect="1"/>
          </p:cNvSpPr>
          <p:nvPr userDrawn="1">
            <p:ph type="sldNum" sz="quarter" idx="12"/>
          </p:nvPr>
        </p:nvSpPr>
        <p:spPr bwMode="gray"/>
        <p:txBody>
          <a:bodyPr/>
          <a:lstStyle/>
          <a:p>
            <a:r>
              <a:rPr lang="nl-NL" dirty="0" smtClean="0">
                <a:solidFill>
                  <a:srgbClr val="BEBEBE"/>
                </a:solidFill>
              </a:rPr>
              <a:t>| </a:t>
            </a:r>
            <a:fld id="{5A73F218-DCB0-4894-9B51-05C25669D534}" type="slidenum">
              <a:rPr lang="nl-NL" smtClean="0">
                <a:solidFill>
                  <a:srgbClr val="BEBEBE"/>
                </a:solidFill>
              </a:rPr>
              <a:pPr/>
              <a:t>‹nr.›</a:t>
            </a:fld>
            <a:endParaRPr lang="nl-NL" dirty="0">
              <a:solidFill>
                <a:srgbClr val="BEBEBE"/>
              </a:solidFill>
            </a:endParaRPr>
          </a:p>
        </p:txBody>
      </p:sp>
    </p:spTree>
    <p:extLst>
      <p:ext uri="{BB962C8B-B14F-4D97-AF65-F5344CB8AC3E}">
        <p14:creationId xmlns:p14="http://schemas.microsoft.com/office/powerpoint/2010/main" val="1134303146"/>
      </p:ext>
    </p:extLst>
  </p:cSld>
  <p:clrMapOvr>
    <a:masterClrMapping/>
  </p:clrMapOvr>
  <p:timing>
    <p:tnLst>
      <p:par>
        <p:cTn xmlns:p14="http://schemas.microsoft.com/office/powerpoint/2010/mai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noSelect="1"/>
          </p:cNvSpPr>
          <p:nvPr>
            <p:ph type="title" hasCustomPrompt="1"/>
          </p:nvPr>
        </p:nvSpPr>
        <p:spPr bwMode="gray"/>
        <p:txBody>
          <a:bodyPr/>
          <a:lstStyle>
            <a:lvl1pPr>
              <a:defRPr/>
            </a:lvl1pPr>
          </a:lstStyle>
          <a:p>
            <a:r>
              <a:rPr lang="nl-NL" noProof="1" smtClean="0"/>
              <a:t>Titel</a:t>
            </a:r>
            <a:endParaRPr lang="nl-NL" noProof="1"/>
          </a:p>
        </p:txBody>
      </p:sp>
      <p:sp>
        <p:nvSpPr>
          <p:cNvPr id="3" name="Tijdelijke aanduiding voor datum 2"/>
          <p:cNvSpPr>
            <a:spLocks noGrp="1" noSelect="1"/>
          </p:cNvSpPr>
          <p:nvPr>
            <p:ph type="dt" sz="half" idx="10"/>
          </p:nvPr>
        </p:nvSpPr>
        <p:spPr bwMode="gray"/>
        <p:txBody>
          <a:bodyPr/>
          <a:lstStyle/>
          <a:p>
            <a:fld id="{1A77BA14-42C5-46AA-9FAD-892BA193696F}" type="datetime1">
              <a:rPr lang="nl-NL" smtClean="0">
                <a:solidFill>
                  <a:srgbClr val="BEBEBE"/>
                </a:solidFill>
              </a:rPr>
              <a:pPr/>
              <a:t>13-10-17</a:t>
            </a:fld>
            <a:endParaRPr lang="nl-NL" dirty="0">
              <a:solidFill>
                <a:srgbClr val="BEBEBE"/>
              </a:solidFill>
            </a:endParaRPr>
          </a:p>
        </p:txBody>
      </p:sp>
      <p:sp>
        <p:nvSpPr>
          <p:cNvPr id="4" name="Tijdelijke aanduiding voor voettekst 3"/>
          <p:cNvSpPr>
            <a:spLocks noGrp="1" noSelect="1"/>
          </p:cNvSpPr>
          <p:nvPr>
            <p:ph type="ftr" sz="quarter" idx="11"/>
          </p:nvPr>
        </p:nvSpPr>
        <p:spPr bwMode="gray"/>
        <p:txBody>
          <a:bodyPr/>
          <a:lstStyle/>
          <a:p>
            <a:r>
              <a:rPr lang="nl-NL" dirty="0" smtClean="0">
                <a:solidFill>
                  <a:srgbClr val="BEBEBE"/>
                </a:solidFill>
              </a:rPr>
              <a:t>Via Invoegen | Koptekst en voettekst kunt u de tekst wijzigen</a:t>
            </a:r>
            <a:endParaRPr lang="nl-NL" dirty="0">
              <a:solidFill>
                <a:srgbClr val="BEBEBE"/>
              </a:solidFill>
            </a:endParaRPr>
          </a:p>
        </p:txBody>
      </p:sp>
      <p:sp>
        <p:nvSpPr>
          <p:cNvPr id="5" name="Tijdelijke aanduiding voor dianummer 4"/>
          <p:cNvSpPr>
            <a:spLocks noGrp="1" noSelect="1"/>
          </p:cNvSpPr>
          <p:nvPr>
            <p:ph type="sldNum" sz="quarter" idx="12"/>
          </p:nvPr>
        </p:nvSpPr>
        <p:spPr bwMode="gray"/>
        <p:txBody>
          <a:bodyPr/>
          <a:lstStyle/>
          <a:p>
            <a:r>
              <a:rPr lang="nl-NL" dirty="0" smtClean="0">
                <a:solidFill>
                  <a:srgbClr val="BEBEBE"/>
                </a:solidFill>
              </a:rPr>
              <a:t>| </a:t>
            </a:r>
            <a:fld id="{5A73F218-DCB0-4894-9B51-05C25669D534}" type="slidenum">
              <a:rPr lang="nl-NL" smtClean="0">
                <a:solidFill>
                  <a:srgbClr val="BEBEBE"/>
                </a:solidFill>
              </a:rPr>
              <a:pPr/>
              <a:t>‹nr.›</a:t>
            </a:fld>
            <a:endParaRPr lang="nl-NL" dirty="0">
              <a:solidFill>
                <a:srgbClr val="BEBEBE"/>
              </a:solidFill>
            </a:endParaRPr>
          </a:p>
        </p:txBody>
      </p:sp>
    </p:spTree>
    <p:extLst>
      <p:ext uri="{BB962C8B-B14F-4D97-AF65-F5344CB8AC3E}">
        <p14:creationId xmlns:p14="http://schemas.microsoft.com/office/powerpoint/2010/main" val="4119855905"/>
      </p:ext>
    </p:extLst>
  </p:cSld>
  <p:clrMapOvr>
    <a:masterClrMapping/>
  </p:clrMapOvr>
  <p:timing>
    <p:tnLst>
      <p:par>
        <p:cTn xmlns:p14="http://schemas.microsoft.com/office/powerpoint/2010/mai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Leeg met logo">
    <p:spTree>
      <p:nvGrpSpPr>
        <p:cNvPr id="1" name=""/>
        <p:cNvGrpSpPr/>
        <p:nvPr/>
      </p:nvGrpSpPr>
      <p:grpSpPr>
        <a:xfrm>
          <a:off x="0" y="0"/>
          <a:ext cx="0" cy="0"/>
          <a:chOff x="0" y="0"/>
          <a:chExt cx="0" cy="0"/>
        </a:xfrm>
      </p:grpSpPr>
      <p:sp>
        <p:nvSpPr>
          <p:cNvPr id="2" name="Tijdelijke aanduiding voor datum 1"/>
          <p:cNvSpPr>
            <a:spLocks noGrp="1" noSelect="1"/>
          </p:cNvSpPr>
          <p:nvPr>
            <p:ph type="dt" sz="half" idx="10"/>
          </p:nvPr>
        </p:nvSpPr>
        <p:spPr bwMode="gray"/>
        <p:txBody>
          <a:bodyPr/>
          <a:lstStyle/>
          <a:p>
            <a:fld id="{DD87E8CE-33A9-43EE-B25B-F09963B573BA}" type="datetime1">
              <a:rPr lang="nl-NL" smtClean="0">
                <a:solidFill>
                  <a:srgbClr val="BEBEBE"/>
                </a:solidFill>
              </a:rPr>
              <a:pPr/>
              <a:t>13-10-17</a:t>
            </a:fld>
            <a:endParaRPr lang="nl-NL" dirty="0">
              <a:solidFill>
                <a:srgbClr val="BEBEBE"/>
              </a:solidFill>
            </a:endParaRPr>
          </a:p>
        </p:txBody>
      </p:sp>
      <p:sp>
        <p:nvSpPr>
          <p:cNvPr id="3" name="Tijdelijke aanduiding voor voettekst 2"/>
          <p:cNvSpPr>
            <a:spLocks noGrp="1" noSelect="1"/>
          </p:cNvSpPr>
          <p:nvPr>
            <p:ph type="ftr" sz="quarter" idx="11"/>
          </p:nvPr>
        </p:nvSpPr>
        <p:spPr bwMode="gray"/>
        <p:txBody>
          <a:bodyPr/>
          <a:lstStyle/>
          <a:p>
            <a:r>
              <a:rPr lang="nl-NL" dirty="0" smtClean="0">
                <a:solidFill>
                  <a:srgbClr val="BEBEBE"/>
                </a:solidFill>
              </a:rPr>
              <a:t>Via Invoegen | Koptekst en voettekst kunt u de tekst wijzigen</a:t>
            </a:r>
            <a:endParaRPr lang="nl-NL" dirty="0">
              <a:solidFill>
                <a:srgbClr val="BEBEBE"/>
              </a:solidFill>
            </a:endParaRPr>
          </a:p>
        </p:txBody>
      </p:sp>
      <p:sp>
        <p:nvSpPr>
          <p:cNvPr id="4" name="Tijdelijke aanduiding voor dianummer 3"/>
          <p:cNvSpPr>
            <a:spLocks noGrp="1" noSelect="1"/>
          </p:cNvSpPr>
          <p:nvPr>
            <p:ph type="sldNum" sz="quarter" idx="12"/>
          </p:nvPr>
        </p:nvSpPr>
        <p:spPr bwMode="gray"/>
        <p:txBody>
          <a:bodyPr/>
          <a:lstStyle/>
          <a:p>
            <a:r>
              <a:rPr lang="nl-NL" dirty="0" smtClean="0">
                <a:solidFill>
                  <a:srgbClr val="BEBEBE"/>
                </a:solidFill>
              </a:rPr>
              <a:t>| </a:t>
            </a:r>
            <a:fld id="{5A73F218-DCB0-4894-9B51-05C25669D534}" type="slidenum">
              <a:rPr lang="nl-NL" smtClean="0">
                <a:solidFill>
                  <a:srgbClr val="BEBEBE"/>
                </a:solidFill>
              </a:rPr>
              <a:pPr/>
              <a:t>‹nr.›</a:t>
            </a:fld>
            <a:endParaRPr lang="nl-NL" dirty="0">
              <a:solidFill>
                <a:srgbClr val="BEBEBE"/>
              </a:solidFill>
            </a:endParaRPr>
          </a:p>
        </p:txBody>
      </p:sp>
    </p:spTree>
    <p:extLst>
      <p:ext uri="{BB962C8B-B14F-4D97-AF65-F5344CB8AC3E}">
        <p14:creationId xmlns:p14="http://schemas.microsoft.com/office/powerpoint/2010/main" val="3540965208"/>
      </p:ext>
    </p:extLst>
  </p:cSld>
  <p:clrMapOvr>
    <a:masterClrMapping/>
  </p:clrMapOvr>
  <p:timing>
    <p:tnLst>
      <p:par>
        <p:cTn xmlns:p14="http://schemas.microsoft.com/office/powerpoint/2010/mai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blank" preserve="1">
  <p:cSld name="Leeg">
    <p:spTree>
      <p:nvGrpSpPr>
        <p:cNvPr id="1" name=""/>
        <p:cNvGrpSpPr/>
        <p:nvPr/>
      </p:nvGrpSpPr>
      <p:grpSpPr>
        <a:xfrm>
          <a:off x="0" y="0"/>
          <a:ext cx="0" cy="0"/>
          <a:chOff x="0" y="0"/>
          <a:chExt cx="0" cy="0"/>
        </a:xfrm>
      </p:grpSpPr>
      <p:sp>
        <p:nvSpPr>
          <p:cNvPr id="2" name="Tijdelijke aanduiding voor datum 1"/>
          <p:cNvSpPr>
            <a:spLocks noGrp="1" noSelect="1"/>
          </p:cNvSpPr>
          <p:nvPr>
            <p:ph type="dt" sz="half" idx="10"/>
          </p:nvPr>
        </p:nvSpPr>
        <p:spPr bwMode="gray"/>
        <p:txBody>
          <a:bodyPr/>
          <a:lstStyle/>
          <a:p>
            <a:fld id="{D1BCA4B4-8389-46FE-AE0C-0A1FAFD8F720}" type="datetime1">
              <a:rPr lang="nl-NL" smtClean="0">
                <a:solidFill>
                  <a:srgbClr val="BEBEBE"/>
                </a:solidFill>
              </a:rPr>
              <a:pPr/>
              <a:t>13-10-17</a:t>
            </a:fld>
            <a:endParaRPr lang="nl-NL" dirty="0">
              <a:solidFill>
                <a:srgbClr val="BEBEBE"/>
              </a:solidFill>
            </a:endParaRPr>
          </a:p>
        </p:txBody>
      </p:sp>
      <p:sp>
        <p:nvSpPr>
          <p:cNvPr id="3" name="Tijdelijke aanduiding voor voettekst 2"/>
          <p:cNvSpPr>
            <a:spLocks noGrp="1" noSelect="1"/>
          </p:cNvSpPr>
          <p:nvPr>
            <p:ph type="ftr" sz="quarter" idx="11"/>
          </p:nvPr>
        </p:nvSpPr>
        <p:spPr bwMode="gray"/>
        <p:txBody>
          <a:bodyPr/>
          <a:lstStyle/>
          <a:p>
            <a:r>
              <a:rPr lang="nl-NL" dirty="0" smtClean="0">
                <a:solidFill>
                  <a:srgbClr val="BEBEBE"/>
                </a:solidFill>
              </a:rPr>
              <a:t>Via Invoegen | Koptekst en voettekst kunt u de tekst wijzigen</a:t>
            </a:r>
            <a:endParaRPr lang="nl-NL" dirty="0">
              <a:solidFill>
                <a:srgbClr val="BEBEBE"/>
              </a:solidFill>
            </a:endParaRPr>
          </a:p>
        </p:txBody>
      </p:sp>
      <p:sp>
        <p:nvSpPr>
          <p:cNvPr id="4" name="Tijdelijke aanduiding voor dianummer 3"/>
          <p:cNvSpPr>
            <a:spLocks noGrp="1" noSelect="1"/>
          </p:cNvSpPr>
          <p:nvPr>
            <p:ph type="sldNum" sz="quarter" idx="12"/>
          </p:nvPr>
        </p:nvSpPr>
        <p:spPr bwMode="gray"/>
        <p:txBody>
          <a:bodyPr/>
          <a:lstStyle/>
          <a:p>
            <a:r>
              <a:rPr lang="nl-NL" dirty="0" smtClean="0">
                <a:solidFill>
                  <a:srgbClr val="BEBEBE"/>
                </a:solidFill>
              </a:rPr>
              <a:t>| </a:t>
            </a:r>
            <a:fld id="{5A73F218-DCB0-4894-9B51-05C25669D534}" type="slidenum">
              <a:rPr lang="nl-NL" smtClean="0">
                <a:solidFill>
                  <a:srgbClr val="BEBEBE"/>
                </a:solidFill>
              </a:rPr>
              <a:pPr/>
              <a:t>‹nr.›</a:t>
            </a:fld>
            <a:endParaRPr lang="nl-NL" dirty="0">
              <a:solidFill>
                <a:srgbClr val="BEBEBE"/>
              </a:solidFill>
            </a:endParaRPr>
          </a:p>
        </p:txBody>
      </p:sp>
    </p:spTree>
    <p:extLst>
      <p:ext uri="{BB962C8B-B14F-4D97-AF65-F5344CB8AC3E}">
        <p14:creationId xmlns:p14="http://schemas.microsoft.com/office/powerpoint/2010/main" val="2503103996"/>
      </p:ext>
    </p:extLst>
  </p:cSld>
  <p:clrMapOvr>
    <a:masterClrMapping/>
  </p:clrMapOvr>
  <p:timing>
    <p:tnLst>
      <p:par>
        <p:cTn xmlns:p14="http://schemas.microsoft.com/office/powerpoint/2010/mai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Titeldia rood">
    <p:spTree>
      <p:nvGrpSpPr>
        <p:cNvPr id="1" name=""/>
        <p:cNvGrpSpPr/>
        <p:nvPr/>
      </p:nvGrpSpPr>
      <p:grpSpPr>
        <a:xfrm>
          <a:off x="0" y="0"/>
          <a:ext cx="0" cy="0"/>
          <a:chOff x="0" y="0"/>
          <a:chExt cx="0" cy="0"/>
        </a:xfrm>
      </p:grpSpPr>
      <p:sp>
        <p:nvSpPr>
          <p:cNvPr id="9" name="Rectangle 5"/>
          <p:cNvSpPr>
            <a:spLocks noSelect="1" noChangeArrowheads="1"/>
          </p:cNvSpPr>
          <p:nvPr/>
        </p:nvSpPr>
        <p:spPr bwMode="ltGray">
          <a:xfrm>
            <a:off x="0" y="0"/>
            <a:ext cx="9137650" cy="6854825"/>
          </a:xfrm>
          <a:prstGeom prst="rect">
            <a:avLst/>
          </a:prstGeom>
          <a:solidFill>
            <a:srgbClr val="FF0000"/>
          </a:solidFill>
          <a:ln w="9525">
            <a:noFill/>
            <a:miter lim="800000"/>
            <a:headEnd/>
            <a:tailEnd/>
          </a:ln>
        </p:spPr>
        <p:txBody>
          <a:bodyPr vert="horz" wrap="square" lIns="91440" tIns="45720" rIns="91440" bIns="45720" numCol="1" anchor="t" anchorCtr="0" compatLnSpc="1">
            <a:prstTxWarp prst="textNoShape">
              <a:avLst/>
            </a:prstTxWarp>
          </a:bodyPr>
          <a:lstStyle/>
          <a:p>
            <a:endParaRPr lang="nl-NL" dirty="0"/>
          </a:p>
        </p:txBody>
      </p:sp>
      <p:sp>
        <p:nvSpPr>
          <p:cNvPr id="10" name="Rectangle 6"/>
          <p:cNvSpPr>
            <a:spLocks noSelect="1" noChangeArrowheads="1"/>
          </p:cNvSpPr>
          <p:nvPr/>
        </p:nvSpPr>
        <p:spPr bwMode="white">
          <a:xfrm>
            <a:off x="0" y="1588"/>
            <a:ext cx="787400" cy="6854825"/>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nl-NL" dirty="0"/>
          </a:p>
        </p:txBody>
      </p:sp>
      <p:grpSp>
        <p:nvGrpSpPr>
          <p:cNvPr id="5" name="Groep 4"/>
          <p:cNvGrpSpPr>
            <a:grpSpLocks noSelect="1"/>
          </p:cNvGrpSpPr>
          <p:nvPr userDrawn="1"/>
        </p:nvGrpSpPr>
        <p:grpSpPr bwMode="black">
          <a:xfrm>
            <a:off x="182563" y="163513"/>
            <a:ext cx="2563812" cy="1447800"/>
            <a:chOff x="182563" y="163513"/>
            <a:chExt cx="2563812" cy="1447800"/>
          </a:xfrm>
        </p:grpSpPr>
        <p:sp>
          <p:nvSpPr>
            <p:cNvPr id="11" name="Freeform 7"/>
            <p:cNvSpPr>
              <a:spLocks noSelect="1"/>
            </p:cNvSpPr>
            <p:nvPr/>
          </p:nvSpPr>
          <p:spPr bwMode="black">
            <a:xfrm>
              <a:off x="182563" y="1185863"/>
              <a:ext cx="425450" cy="425450"/>
            </a:xfrm>
            <a:custGeom>
              <a:avLst/>
              <a:gdLst/>
              <a:ahLst/>
              <a:cxnLst>
                <a:cxn ang="0">
                  <a:pos x="0" y="214"/>
                </a:cxn>
                <a:cxn ang="0">
                  <a:pos x="81" y="134"/>
                </a:cxn>
                <a:cxn ang="0">
                  <a:pos x="0" y="54"/>
                </a:cxn>
                <a:cxn ang="0">
                  <a:pos x="54" y="0"/>
                </a:cxn>
                <a:cxn ang="0">
                  <a:pos x="134" y="80"/>
                </a:cxn>
                <a:cxn ang="0">
                  <a:pos x="214" y="0"/>
                </a:cxn>
                <a:cxn ang="0">
                  <a:pos x="268" y="54"/>
                </a:cxn>
                <a:cxn ang="0">
                  <a:pos x="188" y="134"/>
                </a:cxn>
                <a:cxn ang="0">
                  <a:pos x="268" y="214"/>
                </a:cxn>
                <a:cxn ang="0">
                  <a:pos x="214" y="268"/>
                </a:cxn>
                <a:cxn ang="0">
                  <a:pos x="134" y="187"/>
                </a:cxn>
                <a:cxn ang="0">
                  <a:pos x="54" y="268"/>
                </a:cxn>
                <a:cxn ang="0">
                  <a:pos x="0" y="214"/>
                </a:cxn>
              </a:cxnLst>
              <a:rect l="0" t="0" r="r" b="b"/>
              <a:pathLst>
                <a:path w="268" h="268">
                  <a:moveTo>
                    <a:pt x="0" y="214"/>
                  </a:moveTo>
                  <a:lnTo>
                    <a:pt x="81" y="134"/>
                  </a:lnTo>
                  <a:lnTo>
                    <a:pt x="0" y="54"/>
                  </a:lnTo>
                  <a:lnTo>
                    <a:pt x="54" y="0"/>
                  </a:lnTo>
                  <a:lnTo>
                    <a:pt x="134" y="80"/>
                  </a:lnTo>
                  <a:lnTo>
                    <a:pt x="214" y="0"/>
                  </a:lnTo>
                  <a:lnTo>
                    <a:pt x="268" y="54"/>
                  </a:lnTo>
                  <a:lnTo>
                    <a:pt x="188" y="134"/>
                  </a:lnTo>
                  <a:lnTo>
                    <a:pt x="268" y="214"/>
                  </a:lnTo>
                  <a:lnTo>
                    <a:pt x="214" y="268"/>
                  </a:lnTo>
                  <a:lnTo>
                    <a:pt x="134" y="187"/>
                  </a:lnTo>
                  <a:lnTo>
                    <a:pt x="54" y="268"/>
                  </a:lnTo>
                  <a:lnTo>
                    <a:pt x="0" y="214"/>
                  </a:lnTo>
                  <a:close/>
                </a:path>
              </a:pathLst>
            </a:cu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12" name="Freeform 8"/>
            <p:cNvSpPr>
              <a:spLocks noSelect="1"/>
            </p:cNvSpPr>
            <p:nvPr/>
          </p:nvSpPr>
          <p:spPr bwMode="black">
            <a:xfrm>
              <a:off x="182563" y="163513"/>
              <a:ext cx="425450" cy="425450"/>
            </a:xfrm>
            <a:custGeom>
              <a:avLst/>
              <a:gdLst/>
              <a:ahLst/>
              <a:cxnLst>
                <a:cxn ang="0">
                  <a:pos x="0" y="215"/>
                </a:cxn>
                <a:cxn ang="0">
                  <a:pos x="81" y="134"/>
                </a:cxn>
                <a:cxn ang="0">
                  <a:pos x="0" y="54"/>
                </a:cxn>
                <a:cxn ang="0">
                  <a:pos x="54" y="0"/>
                </a:cxn>
                <a:cxn ang="0">
                  <a:pos x="134" y="81"/>
                </a:cxn>
                <a:cxn ang="0">
                  <a:pos x="214" y="0"/>
                </a:cxn>
                <a:cxn ang="0">
                  <a:pos x="268" y="54"/>
                </a:cxn>
                <a:cxn ang="0">
                  <a:pos x="188" y="134"/>
                </a:cxn>
                <a:cxn ang="0">
                  <a:pos x="268" y="215"/>
                </a:cxn>
                <a:cxn ang="0">
                  <a:pos x="214" y="268"/>
                </a:cxn>
                <a:cxn ang="0">
                  <a:pos x="134" y="188"/>
                </a:cxn>
                <a:cxn ang="0">
                  <a:pos x="54" y="268"/>
                </a:cxn>
                <a:cxn ang="0">
                  <a:pos x="0" y="215"/>
                </a:cxn>
              </a:cxnLst>
              <a:rect l="0" t="0" r="r" b="b"/>
              <a:pathLst>
                <a:path w="268" h="268">
                  <a:moveTo>
                    <a:pt x="0" y="215"/>
                  </a:moveTo>
                  <a:lnTo>
                    <a:pt x="81" y="134"/>
                  </a:lnTo>
                  <a:lnTo>
                    <a:pt x="0" y="54"/>
                  </a:lnTo>
                  <a:lnTo>
                    <a:pt x="54" y="0"/>
                  </a:lnTo>
                  <a:lnTo>
                    <a:pt x="134" y="81"/>
                  </a:lnTo>
                  <a:lnTo>
                    <a:pt x="214" y="0"/>
                  </a:lnTo>
                  <a:lnTo>
                    <a:pt x="268" y="54"/>
                  </a:lnTo>
                  <a:lnTo>
                    <a:pt x="188" y="134"/>
                  </a:lnTo>
                  <a:lnTo>
                    <a:pt x="268" y="215"/>
                  </a:lnTo>
                  <a:lnTo>
                    <a:pt x="214" y="268"/>
                  </a:lnTo>
                  <a:lnTo>
                    <a:pt x="134" y="188"/>
                  </a:lnTo>
                  <a:lnTo>
                    <a:pt x="54" y="268"/>
                  </a:lnTo>
                  <a:lnTo>
                    <a:pt x="0" y="215"/>
                  </a:lnTo>
                  <a:close/>
                </a:path>
              </a:pathLst>
            </a:cu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13" name="Freeform 9"/>
            <p:cNvSpPr>
              <a:spLocks noSelect="1"/>
            </p:cNvSpPr>
            <p:nvPr/>
          </p:nvSpPr>
          <p:spPr bwMode="black">
            <a:xfrm>
              <a:off x="182563" y="674688"/>
              <a:ext cx="425450" cy="425450"/>
            </a:xfrm>
            <a:custGeom>
              <a:avLst/>
              <a:gdLst/>
              <a:ahLst/>
              <a:cxnLst>
                <a:cxn ang="0">
                  <a:pos x="0" y="215"/>
                </a:cxn>
                <a:cxn ang="0">
                  <a:pos x="81" y="134"/>
                </a:cxn>
                <a:cxn ang="0">
                  <a:pos x="0" y="54"/>
                </a:cxn>
                <a:cxn ang="0">
                  <a:pos x="54" y="0"/>
                </a:cxn>
                <a:cxn ang="0">
                  <a:pos x="134" y="81"/>
                </a:cxn>
                <a:cxn ang="0">
                  <a:pos x="214" y="0"/>
                </a:cxn>
                <a:cxn ang="0">
                  <a:pos x="268" y="54"/>
                </a:cxn>
                <a:cxn ang="0">
                  <a:pos x="188" y="134"/>
                </a:cxn>
                <a:cxn ang="0">
                  <a:pos x="268" y="215"/>
                </a:cxn>
                <a:cxn ang="0">
                  <a:pos x="214" y="268"/>
                </a:cxn>
                <a:cxn ang="0">
                  <a:pos x="134" y="188"/>
                </a:cxn>
                <a:cxn ang="0">
                  <a:pos x="54" y="268"/>
                </a:cxn>
                <a:cxn ang="0">
                  <a:pos x="0" y="215"/>
                </a:cxn>
              </a:cxnLst>
              <a:rect l="0" t="0" r="r" b="b"/>
              <a:pathLst>
                <a:path w="268" h="268">
                  <a:moveTo>
                    <a:pt x="0" y="215"/>
                  </a:moveTo>
                  <a:lnTo>
                    <a:pt x="81" y="134"/>
                  </a:lnTo>
                  <a:lnTo>
                    <a:pt x="0" y="54"/>
                  </a:lnTo>
                  <a:lnTo>
                    <a:pt x="54" y="0"/>
                  </a:lnTo>
                  <a:lnTo>
                    <a:pt x="134" y="81"/>
                  </a:lnTo>
                  <a:lnTo>
                    <a:pt x="214" y="0"/>
                  </a:lnTo>
                  <a:lnTo>
                    <a:pt x="268" y="54"/>
                  </a:lnTo>
                  <a:lnTo>
                    <a:pt x="188" y="134"/>
                  </a:lnTo>
                  <a:lnTo>
                    <a:pt x="268" y="215"/>
                  </a:lnTo>
                  <a:lnTo>
                    <a:pt x="214" y="268"/>
                  </a:lnTo>
                  <a:lnTo>
                    <a:pt x="134" y="188"/>
                  </a:lnTo>
                  <a:lnTo>
                    <a:pt x="54" y="268"/>
                  </a:lnTo>
                  <a:lnTo>
                    <a:pt x="0" y="215"/>
                  </a:lnTo>
                  <a:close/>
                </a:path>
              </a:pathLst>
            </a:cu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14" name="Freeform 10"/>
            <p:cNvSpPr>
              <a:spLocks noSelect="1"/>
            </p:cNvSpPr>
            <p:nvPr/>
          </p:nvSpPr>
          <p:spPr bwMode="black">
            <a:xfrm>
              <a:off x="1031875" y="184151"/>
              <a:ext cx="214313" cy="241300"/>
            </a:xfrm>
            <a:custGeom>
              <a:avLst/>
              <a:gdLst/>
              <a:ahLst/>
              <a:cxnLst>
                <a:cxn ang="0">
                  <a:pos x="966" y="976"/>
                </a:cxn>
                <a:cxn ang="0">
                  <a:pos x="542" y="1077"/>
                </a:cxn>
                <a:cxn ang="0">
                  <a:pos x="0" y="543"/>
                </a:cxn>
                <a:cxn ang="0">
                  <a:pos x="542" y="0"/>
                </a:cxn>
                <a:cxn ang="0">
                  <a:pos x="946" y="129"/>
                </a:cxn>
                <a:cxn ang="0">
                  <a:pos x="811" y="265"/>
                </a:cxn>
                <a:cxn ang="0">
                  <a:pos x="543" y="165"/>
                </a:cxn>
                <a:cxn ang="0">
                  <a:pos x="191" y="531"/>
                </a:cxn>
                <a:cxn ang="0">
                  <a:pos x="543" y="912"/>
                </a:cxn>
                <a:cxn ang="0">
                  <a:pos x="784" y="859"/>
                </a:cxn>
                <a:cxn ang="0">
                  <a:pos x="784" y="617"/>
                </a:cxn>
                <a:cxn ang="0">
                  <a:pos x="574" y="617"/>
                </a:cxn>
                <a:cxn ang="0">
                  <a:pos x="574" y="452"/>
                </a:cxn>
                <a:cxn ang="0">
                  <a:pos x="966" y="452"/>
                </a:cxn>
                <a:cxn ang="0">
                  <a:pos x="966" y="976"/>
                </a:cxn>
              </a:cxnLst>
              <a:rect l="0" t="0" r="r" b="b"/>
              <a:pathLst>
                <a:path w="966" h="1077">
                  <a:moveTo>
                    <a:pt x="966" y="976"/>
                  </a:moveTo>
                  <a:cubicBezTo>
                    <a:pt x="842" y="1043"/>
                    <a:pt x="700" y="1077"/>
                    <a:pt x="542" y="1077"/>
                  </a:cubicBezTo>
                  <a:cubicBezTo>
                    <a:pt x="226" y="1077"/>
                    <a:pt x="0" y="863"/>
                    <a:pt x="0" y="543"/>
                  </a:cubicBezTo>
                  <a:cubicBezTo>
                    <a:pt x="0" y="214"/>
                    <a:pt x="226" y="0"/>
                    <a:pt x="542" y="0"/>
                  </a:cubicBezTo>
                  <a:cubicBezTo>
                    <a:pt x="698" y="0"/>
                    <a:pt x="839" y="33"/>
                    <a:pt x="946" y="129"/>
                  </a:cubicBezTo>
                  <a:cubicBezTo>
                    <a:pt x="811" y="265"/>
                    <a:pt x="811" y="265"/>
                    <a:pt x="811" y="265"/>
                  </a:cubicBezTo>
                  <a:cubicBezTo>
                    <a:pt x="746" y="201"/>
                    <a:pt x="646" y="165"/>
                    <a:pt x="543" y="165"/>
                  </a:cubicBezTo>
                  <a:cubicBezTo>
                    <a:pt x="332" y="165"/>
                    <a:pt x="191" y="327"/>
                    <a:pt x="191" y="531"/>
                  </a:cubicBezTo>
                  <a:cubicBezTo>
                    <a:pt x="191" y="750"/>
                    <a:pt x="332" y="912"/>
                    <a:pt x="543" y="912"/>
                  </a:cubicBezTo>
                  <a:cubicBezTo>
                    <a:pt x="636" y="912"/>
                    <a:pt x="720" y="895"/>
                    <a:pt x="784" y="859"/>
                  </a:cubicBezTo>
                  <a:cubicBezTo>
                    <a:pt x="784" y="617"/>
                    <a:pt x="784" y="617"/>
                    <a:pt x="784" y="617"/>
                  </a:cubicBezTo>
                  <a:cubicBezTo>
                    <a:pt x="574" y="617"/>
                    <a:pt x="574" y="617"/>
                    <a:pt x="574" y="617"/>
                  </a:cubicBezTo>
                  <a:cubicBezTo>
                    <a:pt x="574" y="452"/>
                    <a:pt x="574" y="452"/>
                    <a:pt x="574" y="452"/>
                  </a:cubicBezTo>
                  <a:cubicBezTo>
                    <a:pt x="966" y="452"/>
                    <a:pt x="966" y="452"/>
                    <a:pt x="966" y="452"/>
                  </a:cubicBezTo>
                  <a:lnTo>
                    <a:pt x="966" y="976"/>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15" name="Freeform 11"/>
            <p:cNvSpPr>
              <a:spLocks noSelect="1"/>
            </p:cNvSpPr>
            <p:nvPr/>
          </p:nvSpPr>
          <p:spPr bwMode="black">
            <a:xfrm>
              <a:off x="1284288" y="260351"/>
              <a:ext cx="157163" cy="163513"/>
            </a:xfrm>
            <a:custGeom>
              <a:avLst/>
              <a:gdLst/>
              <a:ahLst/>
              <a:cxnLst>
                <a:cxn ang="0">
                  <a:pos x="174" y="426"/>
                </a:cxn>
                <a:cxn ang="0">
                  <a:pos x="361" y="591"/>
                </a:cxn>
                <a:cxn ang="0">
                  <a:pos x="547" y="497"/>
                </a:cxn>
                <a:cxn ang="0">
                  <a:pos x="672" y="591"/>
                </a:cxn>
                <a:cxn ang="0">
                  <a:pos x="378" y="730"/>
                </a:cxn>
                <a:cxn ang="0">
                  <a:pos x="0" y="365"/>
                </a:cxn>
                <a:cxn ang="0">
                  <a:pos x="378" y="0"/>
                </a:cxn>
                <a:cxn ang="0">
                  <a:pos x="704" y="378"/>
                </a:cxn>
                <a:cxn ang="0">
                  <a:pos x="704" y="426"/>
                </a:cxn>
                <a:cxn ang="0">
                  <a:pos x="174" y="426"/>
                </a:cxn>
                <a:cxn ang="0">
                  <a:pos x="530" y="295"/>
                </a:cxn>
                <a:cxn ang="0">
                  <a:pos x="353" y="130"/>
                </a:cxn>
                <a:cxn ang="0">
                  <a:pos x="174" y="295"/>
                </a:cxn>
                <a:cxn ang="0">
                  <a:pos x="530" y="295"/>
                </a:cxn>
              </a:cxnLst>
              <a:rect l="0" t="0" r="r" b="b"/>
              <a:pathLst>
                <a:path w="704" h="730">
                  <a:moveTo>
                    <a:pt x="174" y="426"/>
                  </a:moveTo>
                  <a:cubicBezTo>
                    <a:pt x="185" y="528"/>
                    <a:pt x="263" y="591"/>
                    <a:pt x="361" y="591"/>
                  </a:cubicBezTo>
                  <a:cubicBezTo>
                    <a:pt x="447" y="591"/>
                    <a:pt x="504" y="550"/>
                    <a:pt x="547" y="497"/>
                  </a:cubicBezTo>
                  <a:cubicBezTo>
                    <a:pt x="672" y="591"/>
                    <a:pt x="672" y="591"/>
                    <a:pt x="672" y="591"/>
                  </a:cubicBezTo>
                  <a:cubicBezTo>
                    <a:pt x="591" y="691"/>
                    <a:pt x="488" y="730"/>
                    <a:pt x="378" y="730"/>
                  </a:cubicBezTo>
                  <a:cubicBezTo>
                    <a:pt x="168" y="730"/>
                    <a:pt x="0" y="583"/>
                    <a:pt x="0" y="365"/>
                  </a:cubicBezTo>
                  <a:cubicBezTo>
                    <a:pt x="0" y="146"/>
                    <a:pt x="168" y="0"/>
                    <a:pt x="378" y="0"/>
                  </a:cubicBezTo>
                  <a:cubicBezTo>
                    <a:pt x="572" y="0"/>
                    <a:pt x="704" y="136"/>
                    <a:pt x="704" y="378"/>
                  </a:cubicBezTo>
                  <a:cubicBezTo>
                    <a:pt x="704" y="426"/>
                    <a:pt x="704" y="426"/>
                    <a:pt x="704" y="426"/>
                  </a:cubicBezTo>
                  <a:lnTo>
                    <a:pt x="174" y="426"/>
                  </a:lnTo>
                  <a:close/>
                  <a:moveTo>
                    <a:pt x="530" y="295"/>
                  </a:moveTo>
                  <a:cubicBezTo>
                    <a:pt x="529" y="194"/>
                    <a:pt x="462" y="130"/>
                    <a:pt x="353" y="130"/>
                  </a:cubicBezTo>
                  <a:cubicBezTo>
                    <a:pt x="250" y="130"/>
                    <a:pt x="187" y="195"/>
                    <a:pt x="174" y="295"/>
                  </a:cubicBezTo>
                  <a:lnTo>
                    <a:pt x="530" y="295"/>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16" name="Freeform 12"/>
            <p:cNvSpPr>
              <a:spLocks noSelect="1"/>
            </p:cNvSpPr>
            <p:nvPr/>
          </p:nvSpPr>
          <p:spPr bwMode="black">
            <a:xfrm>
              <a:off x="1476375" y="260351"/>
              <a:ext cx="239713" cy="158750"/>
            </a:xfrm>
            <a:custGeom>
              <a:avLst/>
              <a:gdLst/>
              <a:ahLst/>
              <a:cxnLst>
                <a:cxn ang="0">
                  <a:pos x="0" y="17"/>
                </a:cxn>
                <a:cxn ang="0">
                  <a:pos x="165" y="17"/>
                </a:cxn>
                <a:cxn ang="0">
                  <a:pos x="165" y="126"/>
                </a:cxn>
                <a:cxn ang="0">
                  <a:pos x="168" y="126"/>
                </a:cxn>
                <a:cxn ang="0">
                  <a:pos x="381" y="0"/>
                </a:cxn>
                <a:cxn ang="0">
                  <a:pos x="598" y="129"/>
                </a:cxn>
                <a:cxn ang="0">
                  <a:pos x="827" y="0"/>
                </a:cxn>
                <a:cxn ang="0">
                  <a:pos x="1078" y="298"/>
                </a:cxn>
                <a:cxn ang="0">
                  <a:pos x="1078" y="712"/>
                </a:cxn>
                <a:cxn ang="0">
                  <a:pos x="904" y="712"/>
                </a:cxn>
                <a:cxn ang="0">
                  <a:pos x="904" y="318"/>
                </a:cxn>
                <a:cxn ang="0">
                  <a:pos x="775" y="156"/>
                </a:cxn>
                <a:cxn ang="0">
                  <a:pos x="626" y="336"/>
                </a:cxn>
                <a:cxn ang="0">
                  <a:pos x="626" y="712"/>
                </a:cxn>
                <a:cxn ang="0">
                  <a:pos x="452" y="712"/>
                </a:cxn>
                <a:cxn ang="0">
                  <a:pos x="452" y="298"/>
                </a:cxn>
                <a:cxn ang="0">
                  <a:pos x="333" y="156"/>
                </a:cxn>
                <a:cxn ang="0">
                  <a:pos x="174" y="333"/>
                </a:cxn>
                <a:cxn ang="0">
                  <a:pos x="174" y="712"/>
                </a:cxn>
                <a:cxn ang="0">
                  <a:pos x="0" y="712"/>
                </a:cxn>
                <a:cxn ang="0">
                  <a:pos x="0" y="17"/>
                </a:cxn>
              </a:cxnLst>
              <a:rect l="0" t="0" r="r" b="b"/>
              <a:pathLst>
                <a:path w="1078" h="712">
                  <a:moveTo>
                    <a:pt x="0" y="17"/>
                  </a:moveTo>
                  <a:cubicBezTo>
                    <a:pt x="165" y="17"/>
                    <a:pt x="165" y="17"/>
                    <a:pt x="165" y="17"/>
                  </a:cubicBezTo>
                  <a:cubicBezTo>
                    <a:pt x="165" y="126"/>
                    <a:pt x="165" y="126"/>
                    <a:pt x="165" y="126"/>
                  </a:cubicBezTo>
                  <a:cubicBezTo>
                    <a:pt x="168" y="126"/>
                    <a:pt x="168" y="126"/>
                    <a:pt x="168" y="126"/>
                  </a:cubicBezTo>
                  <a:cubicBezTo>
                    <a:pt x="198" y="61"/>
                    <a:pt x="265" y="0"/>
                    <a:pt x="381" y="0"/>
                  </a:cubicBezTo>
                  <a:cubicBezTo>
                    <a:pt x="488" y="0"/>
                    <a:pt x="562" y="42"/>
                    <a:pt x="598" y="129"/>
                  </a:cubicBezTo>
                  <a:cubicBezTo>
                    <a:pt x="649" y="40"/>
                    <a:pt x="723" y="0"/>
                    <a:pt x="827" y="0"/>
                  </a:cubicBezTo>
                  <a:cubicBezTo>
                    <a:pt x="1013" y="0"/>
                    <a:pt x="1078" y="132"/>
                    <a:pt x="1078" y="298"/>
                  </a:cubicBezTo>
                  <a:cubicBezTo>
                    <a:pt x="1078" y="712"/>
                    <a:pt x="1078" y="712"/>
                    <a:pt x="1078" y="712"/>
                  </a:cubicBezTo>
                  <a:cubicBezTo>
                    <a:pt x="904" y="712"/>
                    <a:pt x="904" y="712"/>
                    <a:pt x="904" y="712"/>
                  </a:cubicBezTo>
                  <a:cubicBezTo>
                    <a:pt x="904" y="318"/>
                    <a:pt x="904" y="318"/>
                    <a:pt x="904" y="318"/>
                  </a:cubicBezTo>
                  <a:cubicBezTo>
                    <a:pt x="904" y="231"/>
                    <a:pt x="878" y="156"/>
                    <a:pt x="775" y="156"/>
                  </a:cubicBezTo>
                  <a:cubicBezTo>
                    <a:pt x="666" y="156"/>
                    <a:pt x="626" y="246"/>
                    <a:pt x="626" y="336"/>
                  </a:cubicBezTo>
                  <a:cubicBezTo>
                    <a:pt x="626" y="712"/>
                    <a:pt x="626" y="712"/>
                    <a:pt x="626" y="712"/>
                  </a:cubicBezTo>
                  <a:cubicBezTo>
                    <a:pt x="452" y="712"/>
                    <a:pt x="452" y="712"/>
                    <a:pt x="452" y="712"/>
                  </a:cubicBezTo>
                  <a:cubicBezTo>
                    <a:pt x="452" y="298"/>
                    <a:pt x="452" y="298"/>
                    <a:pt x="452" y="298"/>
                  </a:cubicBezTo>
                  <a:cubicBezTo>
                    <a:pt x="452" y="213"/>
                    <a:pt x="417" y="156"/>
                    <a:pt x="333" y="156"/>
                  </a:cubicBezTo>
                  <a:cubicBezTo>
                    <a:pt x="219" y="156"/>
                    <a:pt x="174" y="240"/>
                    <a:pt x="174" y="333"/>
                  </a:cubicBezTo>
                  <a:cubicBezTo>
                    <a:pt x="174" y="712"/>
                    <a:pt x="174" y="712"/>
                    <a:pt x="174" y="712"/>
                  </a:cubicBezTo>
                  <a:cubicBezTo>
                    <a:pt x="0" y="712"/>
                    <a:pt x="0" y="712"/>
                    <a:pt x="0" y="712"/>
                  </a:cubicBezTo>
                  <a:lnTo>
                    <a:pt x="0" y="17"/>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17" name="Freeform 13"/>
            <p:cNvSpPr>
              <a:spLocks noSelect="1"/>
            </p:cNvSpPr>
            <p:nvPr/>
          </p:nvSpPr>
          <p:spPr bwMode="black">
            <a:xfrm>
              <a:off x="1751013" y="260351"/>
              <a:ext cx="157163" cy="163513"/>
            </a:xfrm>
            <a:custGeom>
              <a:avLst/>
              <a:gdLst/>
              <a:ahLst/>
              <a:cxnLst>
                <a:cxn ang="0">
                  <a:pos x="174" y="426"/>
                </a:cxn>
                <a:cxn ang="0">
                  <a:pos x="361" y="591"/>
                </a:cxn>
                <a:cxn ang="0">
                  <a:pos x="548" y="497"/>
                </a:cxn>
                <a:cxn ang="0">
                  <a:pos x="672" y="591"/>
                </a:cxn>
                <a:cxn ang="0">
                  <a:pos x="378" y="730"/>
                </a:cxn>
                <a:cxn ang="0">
                  <a:pos x="0" y="365"/>
                </a:cxn>
                <a:cxn ang="0">
                  <a:pos x="378" y="0"/>
                </a:cxn>
                <a:cxn ang="0">
                  <a:pos x="704" y="378"/>
                </a:cxn>
                <a:cxn ang="0">
                  <a:pos x="704" y="426"/>
                </a:cxn>
                <a:cxn ang="0">
                  <a:pos x="174" y="426"/>
                </a:cxn>
                <a:cxn ang="0">
                  <a:pos x="530" y="295"/>
                </a:cxn>
                <a:cxn ang="0">
                  <a:pos x="354" y="130"/>
                </a:cxn>
                <a:cxn ang="0">
                  <a:pos x="174" y="295"/>
                </a:cxn>
                <a:cxn ang="0">
                  <a:pos x="530" y="295"/>
                </a:cxn>
              </a:cxnLst>
              <a:rect l="0" t="0" r="r" b="b"/>
              <a:pathLst>
                <a:path w="704" h="730">
                  <a:moveTo>
                    <a:pt x="174" y="426"/>
                  </a:moveTo>
                  <a:cubicBezTo>
                    <a:pt x="185" y="528"/>
                    <a:pt x="264" y="591"/>
                    <a:pt x="361" y="591"/>
                  </a:cubicBezTo>
                  <a:cubicBezTo>
                    <a:pt x="448" y="591"/>
                    <a:pt x="504" y="550"/>
                    <a:pt x="548" y="497"/>
                  </a:cubicBezTo>
                  <a:cubicBezTo>
                    <a:pt x="672" y="591"/>
                    <a:pt x="672" y="591"/>
                    <a:pt x="672" y="591"/>
                  </a:cubicBezTo>
                  <a:cubicBezTo>
                    <a:pt x="591" y="691"/>
                    <a:pt x="488" y="730"/>
                    <a:pt x="378" y="730"/>
                  </a:cubicBezTo>
                  <a:cubicBezTo>
                    <a:pt x="168" y="730"/>
                    <a:pt x="0" y="583"/>
                    <a:pt x="0" y="365"/>
                  </a:cubicBezTo>
                  <a:cubicBezTo>
                    <a:pt x="0" y="146"/>
                    <a:pt x="168" y="0"/>
                    <a:pt x="378" y="0"/>
                  </a:cubicBezTo>
                  <a:cubicBezTo>
                    <a:pt x="572" y="0"/>
                    <a:pt x="704" y="136"/>
                    <a:pt x="704" y="378"/>
                  </a:cubicBezTo>
                  <a:cubicBezTo>
                    <a:pt x="704" y="426"/>
                    <a:pt x="704" y="426"/>
                    <a:pt x="704" y="426"/>
                  </a:cubicBezTo>
                  <a:lnTo>
                    <a:pt x="174" y="426"/>
                  </a:lnTo>
                  <a:close/>
                  <a:moveTo>
                    <a:pt x="530" y="295"/>
                  </a:moveTo>
                  <a:cubicBezTo>
                    <a:pt x="529" y="194"/>
                    <a:pt x="462" y="130"/>
                    <a:pt x="354" y="130"/>
                  </a:cubicBezTo>
                  <a:cubicBezTo>
                    <a:pt x="251" y="130"/>
                    <a:pt x="187" y="195"/>
                    <a:pt x="174" y="295"/>
                  </a:cubicBezTo>
                  <a:lnTo>
                    <a:pt x="530" y="295"/>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18" name="Freeform 14"/>
            <p:cNvSpPr>
              <a:spLocks noSelect="1"/>
            </p:cNvSpPr>
            <p:nvPr/>
          </p:nvSpPr>
          <p:spPr bwMode="black">
            <a:xfrm>
              <a:off x="1936750" y="260351"/>
              <a:ext cx="157163" cy="163513"/>
            </a:xfrm>
            <a:custGeom>
              <a:avLst/>
              <a:gdLst/>
              <a:ahLst/>
              <a:cxnLst>
                <a:cxn ang="0">
                  <a:pos x="174" y="426"/>
                </a:cxn>
                <a:cxn ang="0">
                  <a:pos x="360" y="591"/>
                </a:cxn>
                <a:cxn ang="0">
                  <a:pos x="547" y="497"/>
                </a:cxn>
                <a:cxn ang="0">
                  <a:pos x="672" y="591"/>
                </a:cxn>
                <a:cxn ang="0">
                  <a:pos x="378" y="730"/>
                </a:cxn>
                <a:cxn ang="0">
                  <a:pos x="0" y="365"/>
                </a:cxn>
                <a:cxn ang="0">
                  <a:pos x="378" y="0"/>
                </a:cxn>
                <a:cxn ang="0">
                  <a:pos x="704" y="378"/>
                </a:cxn>
                <a:cxn ang="0">
                  <a:pos x="704" y="426"/>
                </a:cxn>
                <a:cxn ang="0">
                  <a:pos x="174" y="426"/>
                </a:cxn>
                <a:cxn ang="0">
                  <a:pos x="530" y="295"/>
                </a:cxn>
                <a:cxn ang="0">
                  <a:pos x="353" y="130"/>
                </a:cxn>
                <a:cxn ang="0">
                  <a:pos x="174" y="295"/>
                </a:cxn>
                <a:cxn ang="0">
                  <a:pos x="530" y="295"/>
                </a:cxn>
              </a:cxnLst>
              <a:rect l="0" t="0" r="r" b="b"/>
              <a:pathLst>
                <a:path w="704" h="730">
                  <a:moveTo>
                    <a:pt x="174" y="426"/>
                  </a:moveTo>
                  <a:cubicBezTo>
                    <a:pt x="185" y="528"/>
                    <a:pt x="263" y="591"/>
                    <a:pt x="360" y="591"/>
                  </a:cubicBezTo>
                  <a:cubicBezTo>
                    <a:pt x="447" y="591"/>
                    <a:pt x="504" y="550"/>
                    <a:pt x="547" y="497"/>
                  </a:cubicBezTo>
                  <a:cubicBezTo>
                    <a:pt x="672" y="591"/>
                    <a:pt x="672" y="591"/>
                    <a:pt x="672" y="591"/>
                  </a:cubicBezTo>
                  <a:cubicBezTo>
                    <a:pt x="591" y="691"/>
                    <a:pt x="488" y="730"/>
                    <a:pt x="378" y="730"/>
                  </a:cubicBezTo>
                  <a:cubicBezTo>
                    <a:pt x="168" y="730"/>
                    <a:pt x="0" y="583"/>
                    <a:pt x="0" y="365"/>
                  </a:cubicBezTo>
                  <a:cubicBezTo>
                    <a:pt x="0" y="146"/>
                    <a:pt x="168" y="0"/>
                    <a:pt x="378" y="0"/>
                  </a:cubicBezTo>
                  <a:cubicBezTo>
                    <a:pt x="572" y="0"/>
                    <a:pt x="704" y="136"/>
                    <a:pt x="704" y="378"/>
                  </a:cubicBezTo>
                  <a:cubicBezTo>
                    <a:pt x="704" y="426"/>
                    <a:pt x="704" y="426"/>
                    <a:pt x="704" y="426"/>
                  </a:cubicBezTo>
                  <a:lnTo>
                    <a:pt x="174" y="426"/>
                  </a:lnTo>
                  <a:close/>
                  <a:moveTo>
                    <a:pt x="530" y="295"/>
                  </a:moveTo>
                  <a:cubicBezTo>
                    <a:pt x="528" y="194"/>
                    <a:pt x="462" y="130"/>
                    <a:pt x="353" y="130"/>
                  </a:cubicBezTo>
                  <a:cubicBezTo>
                    <a:pt x="250" y="130"/>
                    <a:pt x="187" y="195"/>
                    <a:pt x="174" y="295"/>
                  </a:cubicBezTo>
                  <a:lnTo>
                    <a:pt x="530" y="295"/>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19" name="Freeform 15"/>
            <p:cNvSpPr>
              <a:spLocks noSelect="1"/>
            </p:cNvSpPr>
            <p:nvPr/>
          </p:nvSpPr>
          <p:spPr bwMode="black">
            <a:xfrm>
              <a:off x="2128838" y="260351"/>
              <a:ext cx="142875" cy="158750"/>
            </a:xfrm>
            <a:custGeom>
              <a:avLst/>
              <a:gdLst/>
              <a:ahLst/>
              <a:cxnLst>
                <a:cxn ang="0">
                  <a:pos x="0" y="17"/>
                </a:cxn>
                <a:cxn ang="0">
                  <a:pos x="165" y="17"/>
                </a:cxn>
                <a:cxn ang="0">
                  <a:pos x="165" y="129"/>
                </a:cxn>
                <a:cxn ang="0">
                  <a:pos x="168" y="129"/>
                </a:cxn>
                <a:cxn ang="0">
                  <a:pos x="381" y="0"/>
                </a:cxn>
                <a:cxn ang="0">
                  <a:pos x="635" y="273"/>
                </a:cxn>
                <a:cxn ang="0">
                  <a:pos x="635" y="712"/>
                </a:cxn>
                <a:cxn ang="0">
                  <a:pos x="461" y="712"/>
                </a:cxn>
                <a:cxn ang="0">
                  <a:pos x="461" y="360"/>
                </a:cxn>
                <a:cxn ang="0">
                  <a:pos x="333" y="156"/>
                </a:cxn>
                <a:cxn ang="0">
                  <a:pos x="174" y="333"/>
                </a:cxn>
                <a:cxn ang="0">
                  <a:pos x="174" y="712"/>
                </a:cxn>
                <a:cxn ang="0">
                  <a:pos x="0" y="712"/>
                </a:cxn>
                <a:cxn ang="0">
                  <a:pos x="0" y="17"/>
                </a:cxn>
              </a:cxnLst>
              <a:rect l="0" t="0" r="r" b="b"/>
              <a:pathLst>
                <a:path w="635" h="712">
                  <a:moveTo>
                    <a:pt x="0" y="17"/>
                  </a:moveTo>
                  <a:cubicBezTo>
                    <a:pt x="165" y="17"/>
                    <a:pt x="165" y="17"/>
                    <a:pt x="165" y="17"/>
                  </a:cubicBezTo>
                  <a:cubicBezTo>
                    <a:pt x="165" y="129"/>
                    <a:pt x="165" y="129"/>
                    <a:pt x="165" y="129"/>
                  </a:cubicBezTo>
                  <a:cubicBezTo>
                    <a:pt x="168" y="129"/>
                    <a:pt x="168" y="129"/>
                    <a:pt x="168" y="129"/>
                  </a:cubicBezTo>
                  <a:cubicBezTo>
                    <a:pt x="200" y="59"/>
                    <a:pt x="265" y="0"/>
                    <a:pt x="381" y="0"/>
                  </a:cubicBezTo>
                  <a:cubicBezTo>
                    <a:pt x="568" y="0"/>
                    <a:pt x="635" y="132"/>
                    <a:pt x="635" y="273"/>
                  </a:cubicBezTo>
                  <a:cubicBezTo>
                    <a:pt x="635" y="712"/>
                    <a:pt x="635" y="712"/>
                    <a:pt x="635" y="712"/>
                  </a:cubicBezTo>
                  <a:cubicBezTo>
                    <a:pt x="461" y="712"/>
                    <a:pt x="461" y="712"/>
                    <a:pt x="461" y="712"/>
                  </a:cubicBezTo>
                  <a:cubicBezTo>
                    <a:pt x="461" y="360"/>
                    <a:pt x="461" y="360"/>
                    <a:pt x="461" y="360"/>
                  </a:cubicBezTo>
                  <a:cubicBezTo>
                    <a:pt x="461" y="284"/>
                    <a:pt x="455" y="156"/>
                    <a:pt x="333" y="156"/>
                  </a:cubicBezTo>
                  <a:cubicBezTo>
                    <a:pt x="219" y="156"/>
                    <a:pt x="174" y="240"/>
                    <a:pt x="174" y="333"/>
                  </a:cubicBezTo>
                  <a:cubicBezTo>
                    <a:pt x="174" y="712"/>
                    <a:pt x="174" y="712"/>
                    <a:pt x="174" y="712"/>
                  </a:cubicBezTo>
                  <a:cubicBezTo>
                    <a:pt x="0" y="712"/>
                    <a:pt x="0" y="712"/>
                    <a:pt x="0" y="712"/>
                  </a:cubicBezTo>
                  <a:lnTo>
                    <a:pt x="0" y="17"/>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20" name="Freeform 16"/>
            <p:cNvSpPr>
              <a:spLocks noSelect="1"/>
            </p:cNvSpPr>
            <p:nvPr/>
          </p:nvSpPr>
          <p:spPr bwMode="black">
            <a:xfrm>
              <a:off x="2297113" y="219076"/>
              <a:ext cx="112713" cy="204788"/>
            </a:xfrm>
            <a:custGeom>
              <a:avLst/>
              <a:gdLst/>
              <a:ahLst/>
              <a:cxnLst>
                <a:cxn ang="0">
                  <a:pos x="0" y="349"/>
                </a:cxn>
                <a:cxn ang="0">
                  <a:pos x="0" y="201"/>
                </a:cxn>
                <a:cxn ang="0">
                  <a:pos x="143" y="201"/>
                </a:cxn>
                <a:cxn ang="0">
                  <a:pos x="143" y="0"/>
                </a:cxn>
                <a:cxn ang="0">
                  <a:pos x="317" y="0"/>
                </a:cxn>
                <a:cxn ang="0">
                  <a:pos x="317" y="201"/>
                </a:cxn>
                <a:cxn ang="0">
                  <a:pos x="508" y="201"/>
                </a:cxn>
                <a:cxn ang="0">
                  <a:pos x="508" y="349"/>
                </a:cxn>
                <a:cxn ang="0">
                  <a:pos x="317" y="349"/>
                </a:cxn>
                <a:cxn ang="0">
                  <a:pos x="317" y="653"/>
                </a:cxn>
                <a:cxn ang="0">
                  <a:pos x="414" y="766"/>
                </a:cxn>
                <a:cxn ang="0">
                  <a:pos x="508" y="744"/>
                </a:cxn>
                <a:cxn ang="0">
                  <a:pos x="508" y="891"/>
                </a:cxn>
                <a:cxn ang="0">
                  <a:pos x="371" y="914"/>
                </a:cxn>
                <a:cxn ang="0">
                  <a:pos x="143" y="668"/>
                </a:cxn>
                <a:cxn ang="0">
                  <a:pos x="143" y="349"/>
                </a:cxn>
                <a:cxn ang="0">
                  <a:pos x="0" y="349"/>
                </a:cxn>
              </a:cxnLst>
              <a:rect l="0" t="0" r="r" b="b"/>
              <a:pathLst>
                <a:path w="508" h="914">
                  <a:moveTo>
                    <a:pt x="0" y="349"/>
                  </a:moveTo>
                  <a:cubicBezTo>
                    <a:pt x="0" y="201"/>
                    <a:pt x="0" y="201"/>
                    <a:pt x="0" y="201"/>
                  </a:cubicBezTo>
                  <a:cubicBezTo>
                    <a:pt x="143" y="201"/>
                    <a:pt x="143" y="201"/>
                    <a:pt x="143" y="201"/>
                  </a:cubicBezTo>
                  <a:cubicBezTo>
                    <a:pt x="143" y="0"/>
                    <a:pt x="143" y="0"/>
                    <a:pt x="143" y="0"/>
                  </a:cubicBezTo>
                  <a:cubicBezTo>
                    <a:pt x="317" y="0"/>
                    <a:pt x="317" y="0"/>
                    <a:pt x="317" y="0"/>
                  </a:cubicBezTo>
                  <a:cubicBezTo>
                    <a:pt x="317" y="201"/>
                    <a:pt x="317" y="201"/>
                    <a:pt x="317" y="201"/>
                  </a:cubicBezTo>
                  <a:cubicBezTo>
                    <a:pt x="508" y="201"/>
                    <a:pt x="508" y="201"/>
                    <a:pt x="508" y="201"/>
                  </a:cubicBezTo>
                  <a:cubicBezTo>
                    <a:pt x="508" y="349"/>
                    <a:pt x="508" y="349"/>
                    <a:pt x="508" y="349"/>
                  </a:cubicBezTo>
                  <a:cubicBezTo>
                    <a:pt x="317" y="349"/>
                    <a:pt x="317" y="349"/>
                    <a:pt x="317" y="349"/>
                  </a:cubicBezTo>
                  <a:cubicBezTo>
                    <a:pt x="317" y="653"/>
                    <a:pt x="317" y="653"/>
                    <a:pt x="317" y="653"/>
                  </a:cubicBezTo>
                  <a:cubicBezTo>
                    <a:pt x="317" y="723"/>
                    <a:pt x="337" y="766"/>
                    <a:pt x="414" y="766"/>
                  </a:cubicBezTo>
                  <a:cubicBezTo>
                    <a:pt x="444" y="766"/>
                    <a:pt x="486" y="760"/>
                    <a:pt x="508" y="744"/>
                  </a:cubicBezTo>
                  <a:cubicBezTo>
                    <a:pt x="508" y="891"/>
                    <a:pt x="508" y="891"/>
                    <a:pt x="508" y="891"/>
                  </a:cubicBezTo>
                  <a:cubicBezTo>
                    <a:pt x="472" y="908"/>
                    <a:pt x="411" y="914"/>
                    <a:pt x="371" y="914"/>
                  </a:cubicBezTo>
                  <a:cubicBezTo>
                    <a:pt x="186" y="914"/>
                    <a:pt x="143" y="831"/>
                    <a:pt x="143" y="668"/>
                  </a:cubicBezTo>
                  <a:cubicBezTo>
                    <a:pt x="143" y="349"/>
                    <a:pt x="143" y="349"/>
                    <a:pt x="143" y="349"/>
                  </a:cubicBezTo>
                  <a:lnTo>
                    <a:pt x="0" y="349"/>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21" name="Freeform 17"/>
            <p:cNvSpPr>
              <a:spLocks noSelect="1"/>
            </p:cNvSpPr>
            <p:nvPr/>
          </p:nvSpPr>
          <p:spPr bwMode="black">
            <a:xfrm>
              <a:off x="2433638" y="260351"/>
              <a:ext cx="157163" cy="163513"/>
            </a:xfrm>
            <a:custGeom>
              <a:avLst/>
              <a:gdLst/>
              <a:ahLst/>
              <a:cxnLst>
                <a:cxn ang="0">
                  <a:pos x="173" y="426"/>
                </a:cxn>
                <a:cxn ang="0">
                  <a:pos x="360" y="591"/>
                </a:cxn>
                <a:cxn ang="0">
                  <a:pos x="547" y="497"/>
                </a:cxn>
                <a:cxn ang="0">
                  <a:pos x="672" y="591"/>
                </a:cxn>
                <a:cxn ang="0">
                  <a:pos x="378" y="730"/>
                </a:cxn>
                <a:cxn ang="0">
                  <a:pos x="0" y="365"/>
                </a:cxn>
                <a:cxn ang="0">
                  <a:pos x="378" y="0"/>
                </a:cxn>
                <a:cxn ang="0">
                  <a:pos x="704" y="378"/>
                </a:cxn>
                <a:cxn ang="0">
                  <a:pos x="704" y="426"/>
                </a:cxn>
                <a:cxn ang="0">
                  <a:pos x="173" y="426"/>
                </a:cxn>
                <a:cxn ang="0">
                  <a:pos x="530" y="295"/>
                </a:cxn>
                <a:cxn ang="0">
                  <a:pos x="353" y="130"/>
                </a:cxn>
                <a:cxn ang="0">
                  <a:pos x="173" y="295"/>
                </a:cxn>
                <a:cxn ang="0">
                  <a:pos x="530" y="295"/>
                </a:cxn>
              </a:cxnLst>
              <a:rect l="0" t="0" r="r" b="b"/>
              <a:pathLst>
                <a:path w="704" h="730">
                  <a:moveTo>
                    <a:pt x="173" y="426"/>
                  </a:moveTo>
                  <a:cubicBezTo>
                    <a:pt x="185" y="528"/>
                    <a:pt x="263" y="591"/>
                    <a:pt x="360" y="591"/>
                  </a:cubicBezTo>
                  <a:cubicBezTo>
                    <a:pt x="447" y="591"/>
                    <a:pt x="504" y="550"/>
                    <a:pt x="547" y="497"/>
                  </a:cubicBezTo>
                  <a:cubicBezTo>
                    <a:pt x="672" y="591"/>
                    <a:pt x="672" y="591"/>
                    <a:pt x="672" y="591"/>
                  </a:cubicBezTo>
                  <a:cubicBezTo>
                    <a:pt x="591" y="691"/>
                    <a:pt x="488" y="730"/>
                    <a:pt x="378" y="730"/>
                  </a:cubicBezTo>
                  <a:cubicBezTo>
                    <a:pt x="168" y="730"/>
                    <a:pt x="0" y="583"/>
                    <a:pt x="0" y="365"/>
                  </a:cubicBezTo>
                  <a:cubicBezTo>
                    <a:pt x="0" y="146"/>
                    <a:pt x="168" y="0"/>
                    <a:pt x="378" y="0"/>
                  </a:cubicBezTo>
                  <a:cubicBezTo>
                    <a:pt x="572" y="0"/>
                    <a:pt x="704" y="136"/>
                    <a:pt x="704" y="378"/>
                  </a:cubicBezTo>
                  <a:cubicBezTo>
                    <a:pt x="704" y="426"/>
                    <a:pt x="704" y="426"/>
                    <a:pt x="704" y="426"/>
                  </a:cubicBezTo>
                  <a:lnTo>
                    <a:pt x="173" y="426"/>
                  </a:lnTo>
                  <a:close/>
                  <a:moveTo>
                    <a:pt x="530" y="295"/>
                  </a:moveTo>
                  <a:cubicBezTo>
                    <a:pt x="528" y="194"/>
                    <a:pt x="462" y="130"/>
                    <a:pt x="353" y="130"/>
                  </a:cubicBezTo>
                  <a:cubicBezTo>
                    <a:pt x="250" y="130"/>
                    <a:pt x="186" y="195"/>
                    <a:pt x="173" y="295"/>
                  </a:cubicBezTo>
                  <a:lnTo>
                    <a:pt x="530" y="295"/>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22" name="Freeform 18"/>
            <p:cNvSpPr>
              <a:spLocks noSelect="1"/>
            </p:cNvSpPr>
            <p:nvPr/>
          </p:nvSpPr>
          <p:spPr bwMode="black">
            <a:xfrm>
              <a:off x="1017588" y="530226"/>
              <a:ext cx="233363" cy="230188"/>
            </a:xfrm>
            <a:custGeom>
              <a:avLst/>
              <a:gdLst/>
              <a:ahLst/>
              <a:cxnLst>
                <a:cxn ang="0">
                  <a:pos x="63" y="0"/>
                </a:cxn>
                <a:cxn ang="0">
                  <a:pos x="85" y="0"/>
                </a:cxn>
                <a:cxn ang="0">
                  <a:pos x="147" y="145"/>
                </a:cxn>
                <a:cxn ang="0">
                  <a:pos x="118" y="145"/>
                </a:cxn>
                <a:cxn ang="0">
                  <a:pos x="105" y="112"/>
                </a:cxn>
                <a:cxn ang="0">
                  <a:pos x="42" y="112"/>
                </a:cxn>
                <a:cxn ang="0">
                  <a:pos x="29" y="145"/>
                </a:cxn>
                <a:cxn ang="0">
                  <a:pos x="0" y="145"/>
                </a:cxn>
                <a:cxn ang="0">
                  <a:pos x="63" y="0"/>
                </a:cxn>
                <a:cxn ang="0">
                  <a:pos x="96" y="90"/>
                </a:cxn>
                <a:cxn ang="0">
                  <a:pos x="74" y="31"/>
                </a:cxn>
                <a:cxn ang="0">
                  <a:pos x="51" y="90"/>
                </a:cxn>
                <a:cxn ang="0">
                  <a:pos x="96" y="90"/>
                </a:cxn>
              </a:cxnLst>
              <a:rect l="0" t="0" r="r" b="b"/>
              <a:pathLst>
                <a:path w="147" h="145">
                  <a:moveTo>
                    <a:pt x="63" y="0"/>
                  </a:moveTo>
                  <a:lnTo>
                    <a:pt x="85" y="0"/>
                  </a:lnTo>
                  <a:lnTo>
                    <a:pt x="147" y="145"/>
                  </a:lnTo>
                  <a:lnTo>
                    <a:pt x="118" y="145"/>
                  </a:lnTo>
                  <a:lnTo>
                    <a:pt x="105" y="112"/>
                  </a:lnTo>
                  <a:lnTo>
                    <a:pt x="42" y="112"/>
                  </a:lnTo>
                  <a:lnTo>
                    <a:pt x="29" y="145"/>
                  </a:lnTo>
                  <a:lnTo>
                    <a:pt x="0" y="145"/>
                  </a:lnTo>
                  <a:lnTo>
                    <a:pt x="63" y="0"/>
                  </a:lnTo>
                  <a:close/>
                  <a:moveTo>
                    <a:pt x="96" y="90"/>
                  </a:moveTo>
                  <a:lnTo>
                    <a:pt x="74" y="31"/>
                  </a:lnTo>
                  <a:lnTo>
                    <a:pt x="51" y="90"/>
                  </a:lnTo>
                  <a:lnTo>
                    <a:pt x="96" y="9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23" name="Freeform 19"/>
            <p:cNvSpPr>
              <a:spLocks noSelect="1"/>
            </p:cNvSpPr>
            <p:nvPr/>
          </p:nvSpPr>
          <p:spPr bwMode="black">
            <a:xfrm>
              <a:off x="1271588" y="600076"/>
              <a:ext cx="241300" cy="160338"/>
            </a:xfrm>
            <a:custGeom>
              <a:avLst/>
              <a:gdLst/>
              <a:ahLst/>
              <a:cxnLst>
                <a:cxn ang="0">
                  <a:pos x="0" y="17"/>
                </a:cxn>
                <a:cxn ang="0">
                  <a:pos x="165" y="17"/>
                </a:cxn>
                <a:cxn ang="0">
                  <a:pos x="165" y="126"/>
                </a:cxn>
                <a:cxn ang="0">
                  <a:pos x="168" y="126"/>
                </a:cxn>
                <a:cxn ang="0">
                  <a:pos x="381" y="0"/>
                </a:cxn>
                <a:cxn ang="0">
                  <a:pos x="599" y="129"/>
                </a:cxn>
                <a:cxn ang="0">
                  <a:pos x="827" y="0"/>
                </a:cxn>
                <a:cxn ang="0">
                  <a:pos x="1078" y="298"/>
                </a:cxn>
                <a:cxn ang="0">
                  <a:pos x="1078" y="713"/>
                </a:cxn>
                <a:cxn ang="0">
                  <a:pos x="904" y="713"/>
                </a:cxn>
                <a:cxn ang="0">
                  <a:pos x="904" y="319"/>
                </a:cxn>
                <a:cxn ang="0">
                  <a:pos x="775" y="156"/>
                </a:cxn>
                <a:cxn ang="0">
                  <a:pos x="626" y="336"/>
                </a:cxn>
                <a:cxn ang="0">
                  <a:pos x="626" y="713"/>
                </a:cxn>
                <a:cxn ang="0">
                  <a:pos x="452" y="713"/>
                </a:cxn>
                <a:cxn ang="0">
                  <a:pos x="452" y="298"/>
                </a:cxn>
                <a:cxn ang="0">
                  <a:pos x="333" y="156"/>
                </a:cxn>
                <a:cxn ang="0">
                  <a:pos x="174" y="333"/>
                </a:cxn>
                <a:cxn ang="0">
                  <a:pos x="174" y="713"/>
                </a:cxn>
                <a:cxn ang="0">
                  <a:pos x="0" y="713"/>
                </a:cxn>
                <a:cxn ang="0">
                  <a:pos x="0" y="17"/>
                </a:cxn>
              </a:cxnLst>
              <a:rect l="0" t="0" r="r" b="b"/>
              <a:pathLst>
                <a:path w="1078" h="713">
                  <a:moveTo>
                    <a:pt x="0" y="17"/>
                  </a:moveTo>
                  <a:cubicBezTo>
                    <a:pt x="165" y="17"/>
                    <a:pt x="165" y="17"/>
                    <a:pt x="165" y="17"/>
                  </a:cubicBezTo>
                  <a:cubicBezTo>
                    <a:pt x="165" y="126"/>
                    <a:pt x="165" y="126"/>
                    <a:pt x="165" y="126"/>
                  </a:cubicBezTo>
                  <a:cubicBezTo>
                    <a:pt x="168" y="126"/>
                    <a:pt x="168" y="126"/>
                    <a:pt x="168" y="126"/>
                  </a:cubicBezTo>
                  <a:cubicBezTo>
                    <a:pt x="199" y="61"/>
                    <a:pt x="265" y="0"/>
                    <a:pt x="381" y="0"/>
                  </a:cubicBezTo>
                  <a:cubicBezTo>
                    <a:pt x="488" y="0"/>
                    <a:pt x="562" y="42"/>
                    <a:pt x="599" y="129"/>
                  </a:cubicBezTo>
                  <a:cubicBezTo>
                    <a:pt x="649" y="40"/>
                    <a:pt x="723" y="0"/>
                    <a:pt x="827" y="0"/>
                  </a:cubicBezTo>
                  <a:cubicBezTo>
                    <a:pt x="1013" y="0"/>
                    <a:pt x="1078" y="132"/>
                    <a:pt x="1078" y="298"/>
                  </a:cubicBezTo>
                  <a:cubicBezTo>
                    <a:pt x="1078" y="713"/>
                    <a:pt x="1078" y="713"/>
                    <a:pt x="1078" y="713"/>
                  </a:cubicBezTo>
                  <a:cubicBezTo>
                    <a:pt x="904" y="713"/>
                    <a:pt x="904" y="713"/>
                    <a:pt x="904" y="713"/>
                  </a:cubicBezTo>
                  <a:cubicBezTo>
                    <a:pt x="904" y="319"/>
                    <a:pt x="904" y="319"/>
                    <a:pt x="904" y="319"/>
                  </a:cubicBezTo>
                  <a:cubicBezTo>
                    <a:pt x="904" y="232"/>
                    <a:pt x="878" y="156"/>
                    <a:pt x="775" y="156"/>
                  </a:cubicBezTo>
                  <a:cubicBezTo>
                    <a:pt x="667" y="156"/>
                    <a:pt x="626" y="246"/>
                    <a:pt x="626" y="336"/>
                  </a:cubicBezTo>
                  <a:cubicBezTo>
                    <a:pt x="626" y="713"/>
                    <a:pt x="626" y="713"/>
                    <a:pt x="626" y="713"/>
                  </a:cubicBezTo>
                  <a:cubicBezTo>
                    <a:pt x="452" y="713"/>
                    <a:pt x="452" y="713"/>
                    <a:pt x="452" y="713"/>
                  </a:cubicBezTo>
                  <a:cubicBezTo>
                    <a:pt x="452" y="298"/>
                    <a:pt x="452" y="298"/>
                    <a:pt x="452" y="298"/>
                  </a:cubicBezTo>
                  <a:cubicBezTo>
                    <a:pt x="452" y="213"/>
                    <a:pt x="417" y="156"/>
                    <a:pt x="333" y="156"/>
                  </a:cubicBezTo>
                  <a:cubicBezTo>
                    <a:pt x="219" y="156"/>
                    <a:pt x="174" y="240"/>
                    <a:pt x="174" y="333"/>
                  </a:cubicBezTo>
                  <a:cubicBezTo>
                    <a:pt x="174" y="713"/>
                    <a:pt x="174" y="713"/>
                    <a:pt x="174" y="713"/>
                  </a:cubicBezTo>
                  <a:cubicBezTo>
                    <a:pt x="0" y="713"/>
                    <a:pt x="0" y="713"/>
                    <a:pt x="0" y="713"/>
                  </a:cubicBezTo>
                  <a:lnTo>
                    <a:pt x="0" y="17"/>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24" name="Freeform 20"/>
            <p:cNvSpPr>
              <a:spLocks noSelect="1"/>
            </p:cNvSpPr>
            <p:nvPr/>
          </p:nvSpPr>
          <p:spPr bwMode="black">
            <a:xfrm>
              <a:off x="1541463" y="600076"/>
              <a:ext cx="127000" cy="163513"/>
            </a:xfrm>
            <a:custGeom>
              <a:avLst/>
              <a:gdLst/>
              <a:ahLst/>
              <a:cxnLst>
                <a:cxn ang="0">
                  <a:pos x="433" y="210"/>
                </a:cxn>
                <a:cxn ang="0">
                  <a:pos x="297" y="139"/>
                </a:cxn>
                <a:cxn ang="0">
                  <a:pos x="195" y="213"/>
                </a:cxn>
                <a:cxn ang="0">
                  <a:pos x="570" y="507"/>
                </a:cxn>
                <a:cxn ang="0">
                  <a:pos x="271" y="730"/>
                </a:cxn>
                <a:cxn ang="0">
                  <a:pos x="0" y="623"/>
                </a:cxn>
                <a:cxn ang="0">
                  <a:pos x="116" y="514"/>
                </a:cxn>
                <a:cxn ang="0">
                  <a:pos x="281" y="600"/>
                </a:cxn>
                <a:cxn ang="0">
                  <a:pos x="397" y="520"/>
                </a:cxn>
                <a:cxn ang="0">
                  <a:pos x="21" y="224"/>
                </a:cxn>
                <a:cxn ang="0">
                  <a:pos x="301" y="0"/>
                </a:cxn>
                <a:cxn ang="0">
                  <a:pos x="549" y="106"/>
                </a:cxn>
                <a:cxn ang="0">
                  <a:pos x="433" y="210"/>
                </a:cxn>
              </a:cxnLst>
              <a:rect l="0" t="0" r="r" b="b"/>
              <a:pathLst>
                <a:path w="570" h="730">
                  <a:moveTo>
                    <a:pt x="433" y="210"/>
                  </a:moveTo>
                  <a:cubicBezTo>
                    <a:pt x="399" y="164"/>
                    <a:pt x="356" y="139"/>
                    <a:pt x="297" y="139"/>
                  </a:cubicBezTo>
                  <a:cubicBezTo>
                    <a:pt x="250" y="139"/>
                    <a:pt x="195" y="161"/>
                    <a:pt x="195" y="213"/>
                  </a:cubicBezTo>
                  <a:cubicBezTo>
                    <a:pt x="195" y="337"/>
                    <a:pt x="570" y="236"/>
                    <a:pt x="570" y="507"/>
                  </a:cubicBezTo>
                  <a:cubicBezTo>
                    <a:pt x="570" y="672"/>
                    <a:pt x="413" y="730"/>
                    <a:pt x="271" y="730"/>
                  </a:cubicBezTo>
                  <a:cubicBezTo>
                    <a:pt x="163" y="730"/>
                    <a:pt x="71" y="702"/>
                    <a:pt x="0" y="623"/>
                  </a:cubicBezTo>
                  <a:cubicBezTo>
                    <a:pt x="116" y="514"/>
                    <a:pt x="116" y="514"/>
                    <a:pt x="116" y="514"/>
                  </a:cubicBezTo>
                  <a:cubicBezTo>
                    <a:pt x="161" y="563"/>
                    <a:pt x="207" y="600"/>
                    <a:pt x="281" y="600"/>
                  </a:cubicBezTo>
                  <a:cubicBezTo>
                    <a:pt x="331" y="600"/>
                    <a:pt x="397" y="575"/>
                    <a:pt x="397" y="520"/>
                  </a:cubicBezTo>
                  <a:cubicBezTo>
                    <a:pt x="397" y="376"/>
                    <a:pt x="21" y="489"/>
                    <a:pt x="21" y="224"/>
                  </a:cubicBezTo>
                  <a:cubicBezTo>
                    <a:pt x="21" y="69"/>
                    <a:pt x="161" y="0"/>
                    <a:pt x="301" y="0"/>
                  </a:cubicBezTo>
                  <a:cubicBezTo>
                    <a:pt x="394" y="0"/>
                    <a:pt x="492" y="29"/>
                    <a:pt x="549" y="106"/>
                  </a:cubicBezTo>
                  <a:lnTo>
                    <a:pt x="433" y="21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25" name="Freeform 21"/>
            <p:cNvSpPr>
              <a:spLocks noSelect="1"/>
            </p:cNvSpPr>
            <p:nvPr/>
          </p:nvSpPr>
          <p:spPr bwMode="black">
            <a:xfrm>
              <a:off x="1679575" y="560388"/>
              <a:ext cx="114300" cy="203200"/>
            </a:xfrm>
            <a:custGeom>
              <a:avLst/>
              <a:gdLst/>
              <a:ahLst/>
              <a:cxnLst>
                <a:cxn ang="0">
                  <a:pos x="0" y="349"/>
                </a:cxn>
                <a:cxn ang="0">
                  <a:pos x="0" y="201"/>
                </a:cxn>
                <a:cxn ang="0">
                  <a:pos x="143" y="201"/>
                </a:cxn>
                <a:cxn ang="0">
                  <a:pos x="143" y="0"/>
                </a:cxn>
                <a:cxn ang="0">
                  <a:pos x="317" y="0"/>
                </a:cxn>
                <a:cxn ang="0">
                  <a:pos x="317" y="201"/>
                </a:cxn>
                <a:cxn ang="0">
                  <a:pos x="509" y="201"/>
                </a:cxn>
                <a:cxn ang="0">
                  <a:pos x="509" y="349"/>
                </a:cxn>
                <a:cxn ang="0">
                  <a:pos x="317" y="349"/>
                </a:cxn>
                <a:cxn ang="0">
                  <a:pos x="317" y="653"/>
                </a:cxn>
                <a:cxn ang="0">
                  <a:pos x="414" y="766"/>
                </a:cxn>
                <a:cxn ang="0">
                  <a:pos x="509" y="744"/>
                </a:cxn>
                <a:cxn ang="0">
                  <a:pos x="509" y="891"/>
                </a:cxn>
                <a:cxn ang="0">
                  <a:pos x="371" y="914"/>
                </a:cxn>
                <a:cxn ang="0">
                  <a:pos x="143" y="668"/>
                </a:cxn>
                <a:cxn ang="0">
                  <a:pos x="143" y="349"/>
                </a:cxn>
                <a:cxn ang="0">
                  <a:pos x="0" y="349"/>
                </a:cxn>
              </a:cxnLst>
              <a:rect l="0" t="0" r="r" b="b"/>
              <a:pathLst>
                <a:path w="509" h="914">
                  <a:moveTo>
                    <a:pt x="0" y="349"/>
                  </a:moveTo>
                  <a:cubicBezTo>
                    <a:pt x="0" y="201"/>
                    <a:pt x="0" y="201"/>
                    <a:pt x="0" y="201"/>
                  </a:cubicBezTo>
                  <a:cubicBezTo>
                    <a:pt x="143" y="201"/>
                    <a:pt x="143" y="201"/>
                    <a:pt x="143" y="201"/>
                  </a:cubicBezTo>
                  <a:cubicBezTo>
                    <a:pt x="143" y="0"/>
                    <a:pt x="143" y="0"/>
                    <a:pt x="143" y="0"/>
                  </a:cubicBezTo>
                  <a:cubicBezTo>
                    <a:pt x="317" y="0"/>
                    <a:pt x="317" y="0"/>
                    <a:pt x="317" y="0"/>
                  </a:cubicBezTo>
                  <a:cubicBezTo>
                    <a:pt x="317" y="201"/>
                    <a:pt x="317" y="201"/>
                    <a:pt x="317" y="201"/>
                  </a:cubicBezTo>
                  <a:cubicBezTo>
                    <a:pt x="509" y="201"/>
                    <a:pt x="509" y="201"/>
                    <a:pt x="509" y="201"/>
                  </a:cubicBezTo>
                  <a:cubicBezTo>
                    <a:pt x="509" y="349"/>
                    <a:pt x="509" y="349"/>
                    <a:pt x="509" y="349"/>
                  </a:cubicBezTo>
                  <a:cubicBezTo>
                    <a:pt x="317" y="349"/>
                    <a:pt x="317" y="349"/>
                    <a:pt x="317" y="349"/>
                  </a:cubicBezTo>
                  <a:cubicBezTo>
                    <a:pt x="317" y="653"/>
                    <a:pt x="317" y="653"/>
                    <a:pt x="317" y="653"/>
                  </a:cubicBezTo>
                  <a:cubicBezTo>
                    <a:pt x="317" y="723"/>
                    <a:pt x="338" y="766"/>
                    <a:pt x="414" y="766"/>
                  </a:cubicBezTo>
                  <a:cubicBezTo>
                    <a:pt x="445" y="766"/>
                    <a:pt x="487" y="760"/>
                    <a:pt x="509" y="744"/>
                  </a:cubicBezTo>
                  <a:cubicBezTo>
                    <a:pt x="509" y="891"/>
                    <a:pt x="509" y="891"/>
                    <a:pt x="509" y="891"/>
                  </a:cubicBezTo>
                  <a:cubicBezTo>
                    <a:pt x="472" y="908"/>
                    <a:pt x="412" y="914"/>
                    <a:pt x="371" y="914"/>
                  </a:cubicBezTo>
                  <a:cubicBezTo>
                    <a:pt x="187" y="914"/>
                    <a:pt x="143" y="831"/>
                    <a:pt x="143" y="668"/>
                  </a:cubicBezTo>
                  <a:cubicBezTo>
                    <a:pt x="143" y="349"/>
                    <a:pt x="143" y="349"/>
                    <a:pt x="143" y="349"/>
                  </a:cubicBezTo>
                  <a:lnTo>
                    <a:pt x="0" y="349"/>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26" name="Freeform 22"/>
            <p:cNvSpPr>
              <a:spLocks noSelect="1"/>
            </p:cNvSpPr>
            <p:nvPr/>
          </p:nvSpPr>
          <p:spPr bwMode="black">
            <a:xfrm>
              <a:off x="1816100" y="600076"/>
              <a:ext cx="157163" cy="163513"/>
            </a:xfrm>
            <a:custGeom>
              <a:avLst/>
              <a:gdLst/>
              <a:ahLst/>
              <a:cxnLst>
                <a:cxn ang="0">
                  <a:pos x="174" y="426"/>
                </a:cxn>
                <a:cxn ang="0">
                  <a:pos x="361" y="591"/>
                </a:cxn>
                <a:cxn ang="0">
                  <a:pos x="548" y="497"/>
                </a:cxn>
                <a:cxn ang="0">
                  <a:pos x="672" y="591"/>
                </a:cxn>
                <a:cxn ang="0">
                  <a:pos x="378" y="730"/>
                </a:cxn>
                <a:cxn ang="0">
                  <a:pos x="0" y="365"/>
                </a:cxn>
                <a:cxn ang="0">
                  <a:pos x="378" y="0"/>
                </a:cxn>
                <a:cxn ang="0">
                  <a:pos x="704" y="378"/>
                </a:cxn>
                <a:cxn ang="0">
                  <a:pos x="704" y="426"/>
                </a:cxn>
                <a:cxn ang="0">
                  <a:pos x="174" y="426"/>
                </a:cxn>
                <a:cxn ang="0">
                  <a:pos x="530" y="295"/>
                </a:cxn>
                <a:cxn ang="0">
                  <a:pos x="354" y="130"/>
                </a:cxn>
                <a:cxn ang="0">
                  <a:pos x="174" y="295"/>
                </a:cxn>
                <a:cxn ang="0">
                  <a:pos x="530" y="295"/>
                </a:cxn>
              </a:cxnLst>
              <a:rect l="0" t="0" r="r" b="b"/>
              <a:pathLst>
                <a:path w="704" h="730">
                  <a:moveTo>
                    <a:pt x="174" y="426"/>
                  </a:moveTo>
                  <a:cubicBezTo>
                    <a:pt x="186" y="529"/>
                    <a:pt x="264" y="591"/>
                    <a:pt x="361" y="591"/>
                  </a:cubicBezTo>
                  <a:cubicBezTo>
                    <a:pt x="448" y="591"/>
                    <a:pt x="504" y="550"/>
                    <a:pt x="548" y="497"/>
                  </a:cubicBezTo>
                  <a:cubicBezTo>
                    <a:pt x="672" y="591"/>
                    <a:pt x="672" y="591"/>
                    <a:pt x="672" y="591"/>
                  </a:cubicBezTo>
                  <a:cubicBezTo>
                    <a:pt x="591" y="691"/>
                    <a:pt x="488" y="730"/>
                    <a:pt x="378" y="730"/>
                  </a:cubicBezTo>
                  <a:cubicBezTo>
                    <a:pt x="168" y="730"/>
                    <a:pt x="0" y="584"/>
                    <a:pt x="0" y="365"/>
                  </a:cubicBezTo>
                  <a:cubicBezTo>
                    <a:pt x="0" y="146"/>
                    <a:pt x="168" y="0"/>
                    <a:pt x="378" y="0"/>
                  </a:cubicBezTo>
                  <a:cubicBezTo>
                    <a:pt x="572" y="0"/>
                    <a:pt x="704" y="136"/>
                    <a:pt x="704" y="378"/>
                  </a:cubicBezTo>
                  <a:cubicBezTo>
                    <a:pt x="704" y="426"/>
                    <a:pt x="704" y="426"/>
                    <a:pt x="704" y="426"/>
                  </a:cubicBezTo>
                  <a:lnTo>
                    <a:pt x="174" y="426"/>
                  </a:lnTo>
                  <a:close/>
                  <a:moveTo>
                    <a:pt x="530" y="295"/>
                  </a:moveTo>
                  <a:cubicBezTo>
                    <a:pt x="529" y="194"/>
                    <a:pt x="462" y="130"/>
                    <a:pt x="354" y="130"/>
                  </a:cubicBezTo>
                  <a:cubicBezTo>
                    <a:pt x="251" y="130"/>
                    <a:pt x="187" y="195"/>
                    <a:pt x="174" y="295"/>
                  </a:cubicBezTo>
                  <a:lnTo>
                    <a:pt x="530" y="295"/>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27" name="Freeform 23"/>
            <p:cNvSpPr>
              <a:spLocks noSelect="1"/>
            </p:cNvSpPr>
            <p:nvPr/>
          </p:nvSpPr>
          <p:spPr bwMode="black">
            <a:xfrm>
              <a:off x="2009775" y="600076"/>
              <a:ext cx="98425" cy="160338"/>
            </a:xfrm>
            <a:custGeom>
              <a:avLst/>
              <a:gdLst/>
              <a:ahLst/>
              <a:cxnLst>
                <a:cxn ang="0">
                  <a:pos x="0" y="17"/>
                </a:cxn>
                <a:cxn ang="0">
                  <a:pos x="174" y="17"/>
                </a:cxn>
                <a:cxn ang="0">
                  <a:pos x="174" y="127"/>
                </a:cxn>
                <a:cxn ang="0">
                  <a:pos x="177" y="127"/>
                </a:cxn>
                <a:cxn ang="0">
                  <a:pos x="383" y="0"/>
                </a:cxn>
                <a:cxn ang="0">
                  <a:pos x="445" y="10"/>
                </a:cxn>
                <a:cxn ang="0">
                  <a:pos x="445" y="178"/>
                </a:cxn>
                <a:cxn ang="0">
                  <a:pos x="361" y="165"/>
                </a:cxn>
                <a:cxn ang="0">
                  <a:pos x="174" y="340"/>
                </a:cxn>
                <a:cxn ang="0">
                  <a:pos x="174" y="713"/>
                </a:cxn>
                <a:cxn ang="0">
                  <a:pos x="0" y="713"/>
                </a:cxn>
                <a:cxn ang="0">
                  <a:pos x="0" y="17"/>
                </a:cxn>
              </a:cxnLst>
              <a:rect l="0" t="0" r="r" b="b"/>
              <a:pathLst>
                <a:path w="445" h="713">
                  <a:moveTo>
                    <a:pt x="0" y="17"/>
                  </a:moveTo>
                  <a:cubicBezTo>
                    <a:pt x="174" y="17"/>
                    <a:pt x="174" y="17"/>
                    <a:pt x="174" y="17"/>
                  </a:cubicBezTo>
                  <a:cubicBezTo>
                    <a:pt x="174" y="127"/>
                    <a:pt x="174" y="127"/>
                    <a:pt x="174" y="127"/>
                  </a:cubicBezTo>
                  <a:cubicBezTo>
                    <a:pt x="177" y="127"/>
                    <a:pt x="177" y="127"/>
                    <a:pt x="177" y="127"/>
                  </a:cubicBezTo>
                  <a:cubicBezTo>
                    <a:pt x="215" y="48"/>
                    <a:pt x="292" y="0"/>
                    <a:pt x="383" y="0"/>
                  </a:cubicBezTo>
                  <a:cubicBezTo>
                    <a:pt x="405" y="0"/>
                    <a:pt x="425" y="4"/>
                    <a:pt x="445" y="10"/>
                  </a:cubicBezTo>
                  <a:cubicBezTo>
                    <a:pt x="445" y="178"/>
                    <a:pt x="445" y="178"/>
                    <a:pt x="445" y="178"/>
                  </a:cubicBezTo>
                  <a:cubicBezTo>
                    <a:pt x="416" y="171"/>
                    <a:pt x="389" y="165"/>
                    <a:pt x="361" y="165"/>
                  </a:cubicBezTo>
                  <a:cubicBezTo>
                    <a:pt x="198" y="165"/>
                    <a:pt x="174" y="303"/>
                    <a:pt x="174" y="340"/>
                  </a:cubicBezTo>
                  <a:cubicBezTo>
                    <a:pt x="174" y="713"/>
                    <a:pt x="174" y="713"/>
                    <a:pt x="174" y="713"/>
                  </a:cubicBezTo>
                  <a:cubicBezTo>
                    <a:pt x="0" y="713"/>
                    <a:pt x="0" y="713"/>
                    <a:pt x="0" y="713"/>
                  </a:cubicBezTo>
                  <a:lnTo>
                    <a:pt x="0" y="17"/>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28" name="Freeform 24"/>
            <p:cNvSpPr>
              <a:spLocks noSelect="1"/>
            </p:cNvSpPr>
            <p:nvPr/>
          </p:nvSpPr>
          <p:spPr bwMode="black">
            <a:xfrm>
              <a:off x="2122488" y="515938"/>
              <a:ext cx="166688" cy="247650"/>
            </a:xfrm>
            <a:custGeom>
              <a:avLst/>
              <a:gdLst/>
              <a:ahLst/>
              <a:cxnLst>
                <a:cxn ang="0">
                  <a:pos x="585" y="991"/>
                </a:cxn>
                <a:cxn ang="0">
                  <a:pos x="582" y="991"/>
                </a:cxn>
                <a:cxn ang="0">
                  <a:pos x="343" y="1113"/>
                </a:cxn>
                <a:cxn ang="0">
                  <a:pos x="0" y="748"/>
                </a:cxn>
                <a:cxn ang="0">
                  <a:pos x="336" y="383"/>
                </a:cxn>
                <a:cxn ang="0">
                  <a:pos x="572" y="489"/>
                </a:cxn>
                <a:cxn ang="0">
                  <a:pos x="576" y="489"/>
                </a:cxn>
                <a:cxn ang="0">
                  <a:pos x="576" y="0"/>
                </a:cxn>
                <a:cxn ang="0">
                  <a:pos x="750" y="0"/>
                </a:cxn>
                <a:cxn ang="0">
                  <a:pos x="750" y="1096"/>
                </a:cxn>
                <a:cxn ang="0">
                  <a:pos x="585" y="1096"/>
                </a:cxn>
                <a:cxn ang="0">
                  <a:pos x="585" y="991"/>
                </a:cxn>
                <a:cxn ang="0">
                  <a:pos x="378" y="956"/>
                </a:cxn>
                <a:cxn ang="0">
                  <a:pos x="582" y="748"/>
                </a:cxn>
                <a:cxn ang="0">
                  <a:pos x="378" y="539"/>
                </a:cxn>
                <a:cxn ang="0">
                  <a:pos x="174" y="748"/>
                </a:cxn>
                <a:cxn ang="0">
                  <a:pos x="378" y="956"/>
                </a:cxn>
              </a:cxnLst>
              <a:rect l="0" t="0" r="r" b="b"/>
              <a:pathLst>
                <a:path w="750" h="1113">
                  <a:moveTo>
                    <a:pt x="585" y="991"/>
                  </a:moveTo>
                  <a:cubicBezTo>
                    <a:pt x="582" y="991"/>
                    <a:pt x="582" y="991"/>
                    <a:pt x="582" y="991"/>
                  </a:cubicBezTo>
                  <a:cubicBezTo>
                    <a:pt x="531" y="1075"/>
                    <a:pt x="440" y="1113"/>
                    <a:pt x="343" y="1113"/>
                  </a:cubicBezTo>
                  <a:cubicBezTo>
                    <a:pt x="129" y="1113"/>
                    <a:pt x="0" y="954"/>
                    <a:pt x="0" y="748"/>
                  </a:cubicBezTo>
                  <a:cubicBezTo>
                    <a:pt x="0" y="542"/>
                    <a:pt x="137" y="383"/>
                    <a:pt x="336" y="383"/>
                  </a:cubicBezTo>
                  <a:cubicBezTo>
                    <a:pt x="466" y="383"/>
                    <a:pt x="536" y="444"/>
                    <a:pt x="572" y="489"/>
                  </a:cubicBezTo>
                  <a:cubicBezTo>
                    <a:pt x="576" y="489"/>
                    <a:pt x="576" y="489"/>
                    <a:pt x="576" y="489"/>
                  </a:cubicBezTo>
                  <a:cubicBezTo>
                    <a:pt x="576" y="0"/>
                    <a:pt x="576" y="0"/>
                    <a:pt x="576" y="0"/>
                  </a:cubicBezTo>
                  <a:cubicBezTo>
                    <a:pt x="750" y="0"/>
                    <a:pt x="750" y="0"/>
                    <a:pt x="750" y="0"/>
                  </a:cubicBezTo>
                  <a:cubicBezTo>
                    <a:pt x="750" y="1096"/>
                    <a:pt x="750" y="1096"/>
                    <a:pt x="750" y="1096"/>
                  </a:cubicBezTo>
                  <a:cubicBezTo>
                    <a:pt x="585" y="1096"/>
                    <a:pt x="585" y="1096"/>
                    <a:pt x="585" y="1096"/>
                  </a:cubicBezTo>
                  <a:lnTo>
                    <a:pt x="585" y="991"/>
                  </a:lnTo>
                  <a:close/>
                  <a:moveTo>
                    <a:pt x="378" y="956"/>
                  </a:moveTo>
                  <a:cubicBezTo>
                    <a:pt x="505" y="956"/>
                    <a:pt x="582" y="857"/>
                    <a:pt x="582" y="748"/>
                  </a:cubicBezTo>
                  <a:cubicBezTo>
                    <a:pt x="582" y="639"/>
                    <a:pt x="505" y="539"/>
                    <a:pt x="378" y="539"/>
                  </a:cubicBezTo>
                  <a:cubicBezTo>
                    <a:pt x="250" y="539"/>
                    <a:pt x="174" y="639"/>
                    <a:pt x="174" y="748"/>
                  </a:cubicBezTo>
                  <a:cubicBezTo>
                    <a:pt x="174" y="857"/>
                    <a:pt x="250" y="956"/>
                    <a:pt x="378" y="956"/>
                  </a:cubicBezTo>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29" name="Freeform 25"/>
            <p:cNvSpPr>
              <a:spLocks noSelect="1"/>
            </p:cNvSpPr>
            <p:nvPr/>
          </p:nvSpPr>
          <p:spPr bwMode="black">
            <a:xfrm>
              <a:off x="2322513" y="600076"/>
              <a:ext cx="142875" cy="163513"/>
            </a:xfrm>
            <a:custGeom>
              <a:avLst/>
              <a:gdLst/>
              <a:ahLst/>
              <a:cxnLst>
                <a:cxn ang="0">
                  <a:pos x="481" y="617"/>
                </a:cxn>
                <a:cxn ang="0">
                  <a:pos x="477" y="617"/>
                </a:cxn>
                <a:cxn ang="0">
                  <a:pos x="254" y="730"/>
                </a:cxn>
                <a:cxn ang="0">
                  <a:pos x="0" y="521"/>
                </a:cxn>
                <a:cxn ang="0">
                  <a:pos x="437" y="279"/>
                </a:cxn>
                <a:cxn ang="0">
                  <a:pos x="481" y="279"/>
                </a:cxn>
                <a:cxn ang="0">
                  <a:pos x="481" y="261"/>
                </a:cxn>
                <a:cxn ang="0">
                  <a:pos x="322" y="130"/>
                </a:cxn>
                <a:cxn ang="0">
                  <a:pos x="136" y="203"/>
                </a:cxn>
                <a:cxn ang="0">
                  <a:pos x="45" y="111"/>
                </a:cxn>
                <a:cxn ang="0">
                  <a:pos x="340" y="0"/>
                </a:cxn>
                <a:cxn ang="0">
                  <a:pos x="637" y="313"/>
                </a:cxn>
                <a:cxn ang="0">
                  <a:pos x="637" y="713"/>
                </a:cxn>
                <a:cxn ang="0">
                  <a:pos x="481" y="713"/>
                </a:cxn>
                <a:cxn ang="0">
                  <a:pos x="481" y="617"/>
                </a:cxn>
                <a:cxn ang="0">
                  <a:pos x="471" y="401"/>
                </a:cxn>
                <a:cxn ang="0">
                  <a:pos x="435" y="401"/>
                </a:cxn>
                <a:cxn ang="0">
                  <a:pos x="174" y="508"/>
                </a:cxn>
                <a:cxn ang="0">
                  <a:pos x="295" y="600"/>
                </a:cxn>
                <a:cxn ang="0">
                  <a:pos x="471" y="440"/>
                </a:cxn>
                <a:cxn ang="0">
                  <a:pos x="471" y="401"/>
                </a:cxn>
              </a:cxnLst>
              <a:rect l="0" t="0" r="r" b="b"/>
              <a:pathLst>
                <a:path w="637" h="730">
                  <a:moveTo>
                    <a:pt x="481" y="617"/>
                  </a:moveTo>
                  <a:cubicBezTo>
                    <a:pt x="477" y="617"/>
                    <a:pt x="477" y="617"/>
                    <a:pt x="477" y="617"/>
                  </a:cubicBezTo>
                  <a:cubicBezTo>
                    <a:pt x="427" y="695"/>
                    <a:pt x="346" y="730"/>
                    <a:pt x="254" y="730"/>
                  </a:cubicBezTo>
                  <a:cubicBezTo>
                    <a:pt x="125" y="730"/>
                    <a:pt x="0" y="659"/>
                    <a:pt x="0" y="521"/>
                  </a:cubicBezTo>
                  <a:cubicBezTo>
                    <a:pt x="0" y="295"/>
                    <a:pt x="264" y="279"/>
                    <a:pt x="437" y="279"/>
                  </a:cubicBezTo>
                  <a:cubicBezTo>
                    <a:pt x="481" y="279"/>
                    <a:pt x="481" y="279"/>
                    <a:pt x="481" y="279"/>
                  </a:cubicBezTo>
                  <a:cubicBezTo>
                    <a:pt x="481" y="261"/>
                    <a:pt x="481" y="261"/>
                    <a:pt x="481" y="261"/>
                  </a:cubicBezTo>
                  <a:cubicBezTo>
                    <a:pt x="481" y="175"/>
                    <a:pt x="414" y="130"/>
                    <a:pt x="322" y="130"/>
                  </a:cubicBezTo>
                  <a:cubicBezTo>
                    <a:pt x="249" y="130"/>
                    <a:pt x="182" y="159"/>
                    <a:pt x="136" y="203"/>
                  </a:cubicBezTo>
                  <a:cubicBezTo>
                    <a:pt x="45" y="111"/>
                    <a:pt x="45" y="111"/>
                    <a:pt x="45" y="111"/>
                  </a:cubicBezTo>
                  <a:cubicBezTo>
                    <a:pt x="122" y="33"/>
                    <a:pt x="230" y="0"/>
                    <a:pt x="340" y="0"/>
                  </a:cubicBezTo>
                  <a:cubicBezTo>
                    <a:pt x="637" y="0"/>
                    <a:pt x="637" y="214"/>
                    <a:pt x="637" y="313"/>
                  </a:cubicBezTo>
                  <a:cubicBezTo>
                    <a:pt x="637" y="713"/>
                    <a:pt x="637" y="713"/>
                    <a:pt x="637" y="713"/>
                  </a:cubicBezTo>
                  <a:cubicBezTo>
                    <a:pt x="481" y="713"/>
                    <a:pt x="481" y="713"/>
                    <a:pt x="481" y="713"/>
                  </a:cubicBezTo>
                  <a:lnTo>
                    <a:pt x="481" y="617"/>
                  </a:lnTo>
                  <a:close/>
                  <a:moveTo>
                    <a:pt x="471" y="401"/>
                  </a:moveTo>
                  <a:cubicBezTo>
                    <a:pt x="435" y="401"/>
                    <a:pt x="435" y="401"/>
                    <a:pt x="435" y="401"/>
                  </a:cubicBezTo>
                  <a:cubicBezTo>
                    <a:pt x="339" y="401"/>
                    <a:pt x="174" y="408"/>
                    <a:pt x="174" y="508"/>
                  </a:cubicBezTo>
                  <a:cubicBezTo>
                    <a:pt x="174" y="572"/>
                    <a:pt x="239" y="600"/>
                    <a:pt x="295" y="600"/>
                  </a:cubicBezTo>
                  <a:cubicBezTo>
                    <a:pt x="414" y="600"/>
                    <a:pt x="471" y="537"/>
                    <a:pt x="471" y="440"/>
                  </a:cubicBezTo>
                  <a:lnTo>
                    <a:pt x="471" y="401"/>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30" name="Freeform 26"/>
            <p:cNvSpPr>
              <a:spLocks noSelect="1"/>
            </p:cNvSpPr>
            <p:nvPr/>
          </p:nvSpPr>
          <p:spPr bwMode="black">
            <a:xfrm>
              <a:off x="2505075" y="600076"/>
              <a:ext cx="241300" cy="160338"/>
            </a:xfrm>
            <a:custGeom>
              <a:avLst/>
              <a:gdLst/>
              <a:ahLst/>
              <a:cxnLst>
                <a:cxn ang="0">
                  <a:pos x="0" y="17"/>
                </a:cxn>
                <a:cxn ang="0">
                  <a:pos x="165" y="17"/>
                </a:cxn>
                <a:cxn ang="0">
                  <a:pos x="165" y="126"/>
                </a:cxn>
                <a:cxn ang="0">
                  <a:pos x="168" y="126"/>
                </a:cxn>
                <a:cxn ang="0">
                  <a:pos x="381" y="0"/>
                </a:cxn>
                <a:cxn ang="0">
                  <a:pos x="598" y="129"/>
                </a:cxn>
                <a:cxn ang="0">
                  <a:pos x="827" y="0"/>
                </a:cxn>
                <a:cxn ang="0">
                  <a:pos x="1078" y="298"/>
                </a:cxn>
                <a:cxn ang="0">
                  <a:pos x="1078" y="713"/>
                </a:cxn>
                <a:cxn ang="0">
                  <a:pos x="904" y="713"/>
                </a:cxn>
                <a:cxn ang="0">
                  <a:pos x="904" y="319"/>
                </a:cxn>
                <a:cxn ang="0">
                  <a:pos x="775" y="156"/>
                </a:cxn>
                <a:cxn ang="0">
                  <a:pos x="626" y="336"/>
                </a:cxn>
                <a:cxn ang="0">
                  <a:pos x="626" y="713"/>
                </a:cxn>
                <a:cxn ang="0">
                  <a:pos x="452" y="713"/>
                </a:cxn>
                <a:cxn ang="0">
                  <a:pos x="452" y="298"/>
                </a:cxn>
                <a:cxn ang="0">
                  <a:pos x="333" y="156"/>
                </a:cxn>
                <a:cxn ang="0">
                  <a:pos x="174" y="333"/>
                </a:cxn>
                <a:cxn ang="0">
                  <a:pos x="174" y="713"/>
                </a:cxn>
                <a:cxn ang="0">
                  <a:pos x="0" y="713"/>
                </a:cxn>
                <a:cxn ang="0">
                  <a:pos x="0" y="17"/>
                </a:cxn>
              </a:cxnLst>
              <a:rect l="0" t="0" r="r" b="b"/>
              <a:pathLst>
                <a:path w="1078" h="713">
                  <a:moveTo>
                    <a:pt x="0" y="17"/>
                  </a:moveTo>
                  <a:cubicBezTo>
                    <a:pt x="165" y="17"/>
                    <a:pt x="165" y="17"/>
                    <a:pt x="165" y="17"/>
                  </a:cubicBezTo>
                  <a:cubicBezTo>
                    <a:pt x="165" y="126"/>
                    <a:pt x="165" y="126"/>
                    <a:pt x="165" y="126"/>
                  </a:cubicBezTo>
                  <a:cubicBezTo>
                    <a:pt x="168" y="126"/>
                    <a:pt x="168" y="126"/>
                    <a:pt x="168" y="126"/>
                  </a:cubicBezTo>
                  <a:cubicBezTo>
                    <a:pt x="199" y="61"/>
                    <a:pt x="265" y="0"/>
                    <a:pt x="381" y="0"/>
                  </a:cubicBezTo>
                  <a:cubicBezTo>
                    <a:pt x="488" y="0"/>
                    <a:pt x="562" y="42"/>
                    <a:pt x="598" y="129"/>
                  </a:cubicBezTo>
                  <a:cubicBezTo>
                    <a:pt x="649" y="40"/>
                    <a:pt x="723" y="0"/>
                    <a:pt x="827" y="0"/>
                  </a:cubicBezTo>
                  <a:cubicBezTo>
                    <a:pt x="1013" y="0"/>
                    <a:pt x="1078" y="132"/>
                    <a:pt x="1078" y="298"/>
                  </a:cubicBezTo>
                  <a:cubicBezTo>
                    <a:pt x="1078" y="713"/>
                    <a:pt x="1078" y="713"/>
                    <a:pt x="1078" y="713"/>
                  </a:cubicBezTo>
                  <a:cubicBezTo>
                    <a:pt x="904" y="713"/>
                    <a:pt x="904" y="713"/>
                    <a:pt x="904" y="713"/>
                  </a:cubicBezTo>
                  <a:cubicBezTo>
                    <a:pt x="904" y="319"/>
                    <a:pt x="904" y="319"/>
                    <a:pt x="904" y="319"/>
                  </a:cubicBezTo>
                  <a:cubicBezTo>
                    <a:pt x="904" y="232"/>
                    <a:pt x="878" y="156"/>
                    <a:pt x="775" y="156"/>
                  </a:cubicBezTo>
                  <a:cubicBezTo>
                    <a:pt x="666" y="156"/>
                    <a:pt x="626" y="246"/>
                    <a:pt x="626" y="336"/>
                  </a:cubicBezTo>
                  <a:cubicBezTo>
                    <a:pt x="626" y="713"/>
                    <a:pt x="626" y="713"/>
                    <a:pt x="626" y="713"/>
                  </a:cubicBezTo>
                  <a:cubicBezTo>
                    <a:pt x="452" y="713"/>
                    <a:pt x="452" y="713"/>
                    <a:pt x="452" y="713"/>
                  </a:cubicBezTo>
                  <a:cubicBezTo>
                    <a:pt x="452" y="298"/>
                    <a:pt x="452" y="298"/>
                    <a:pt x="452" y="298"/>
                  </a:cubicBezTo>
                  <a:cubicBezTo>
                    <a:pt x="452" y="213"/>
                    <a:pt x="417" y="156"/>
                    <a:pt x="333" y="156"/>
                  </a:cubicBezTo>
                  <a:cubicBezTo>
                    <a:pt x="219" y="156"/>
                    <a:pt x="174" y="240"/>
                    <a:pt x="174" y="333"/>
                  </a:cubicBezTo>
                  <a:cubicBezTo>
                    <a:pt x="174" y="713"/>
                    <a:pt x="174" y="713"/>
                    <a:pt x="174" y="713"/>
                  </a:cubicBezTo>
                  <a:cubicBezTo>
                    <a:pt x="0" y="713"/>
                    <a:pt x="0" y="713"/>
                    <a:pt x="0" y="713"/>
                  </a:cubicBezTo>
                  <a:lnTo>
                    <a:pt x="0" y="17"/>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grpSp>
      <p:sp>
        <p:nvSpPr>
          <p:cNvPr id="2" name="Titel 1"/>
          <p:cNvSpPr>
            <a:spLocks noGrp="1" noSelect="1"/>
          </p:cNvSpPr>
          <p:nvPr userDrawn="1">
            <p:ph type="ctrTitle" hasCustomPrompt="1"/>
          </p:nvPr>
        </p:nvSpPr>
        <p:spPr bwMode="gray">
          <a:xfrm>
            <a:off x="981045" y="1750071"/>
            <a:ext cx="7344000" cy="1836000"/>
          </a:xfrm>
        </p:spPr>
        <p:txBody>
          <a:bodyPr anchor="t" anchorCtr="0"/>
          <a:lstStyle>
            <a:lvl1pPr algn="l">
              <a:defRPr sz="5500">
                <a:solidFill>
                  <a:schemeClr val="bg1"/>
                </a:solidFill>
              </a:defRPr>
            </a:lvl1pPr>
          </a:lstStyle>
          <a:p>
            <a:r>
              <a:rPr lang="nl-NL" noProof="1" smtClean="0"/>
              <a:t>Titel</a:t>
            </a:r>
            <a:endParaRPr lang="nl-NL" noProof="1"/>
          </a:p>
        </p:txBody>
      </p:sp>
      <p:sp>
        <p:nvSpPr>
          <p:cNvPr id="3" name="Ondertitel 2"/>
          <p:cNvSpPr>
            <a:spLocks noGrp="1" noSelect="1"/>
          </p:cNvSpPr>
          <p:nvPr userDrawn="1">
            <p:ph type="subTitle" idx="1" hasCustomPrompt="1"/>
          </p:nvPr>
        </p:nvSpPr>
        <p:spPr bwMode="gray">
          <a:xfrm>
            <a:off x="981045" y="3594908"/>
            <a:ext cx="7344000" cy="1752600"/>
          </a:xfrm>
        </p:spPr>
        <p:txBody>
          <a:bodyPr/>
          <a:lstStyle>
            <a:lvl1pPr marL="0" indent="0" algn="l">
              <a:buNone/>
              <a:defRPr sz="35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noProof="1" smtClean="0"/>
              <a:t>jaar / subtitel</a:t>
            </a:r>
            <a:endParaRPr lang="nl-NL" noProof="1"/>
          </a:p>
        </p:txBody>
      </p:sp>
      <p:sp>
        <p:nvSpPr>
          <p:cNvPr id="4" name="***Tijdelijke aanduiding voor datum 3"/>
          <p:cNvSpPr>
            <a:spLocks noGrp="1" noSelect="1"/>
          </p:cNvSpPr>
          <p:nvPr userDrawn="1">
            <p:ph type="dt" sz="half" idx="10"/>
          </p:nvPr>
        </p:nvSpPr>
        <p:spPr bwMode="gray">
          <a:xfrm>
            <a:off x="887100" y="6357009"/>
            <a:ext cx="2133600" cy="365125"/>
          </a:xfrm>
          <a:prstGeom prst="rect">
            <a:avLst/>
          </a:prstGeom>
        </p:spPr>
        <p:txBody>
          <a:bodyPr/>
          <a:lstStyle>
            <a:lvl1pPr algn="l">
              <a:defRPr sz="1750" b="1">
                <a:solidFill>
                  <a:schemeClr val="bg1"/>
                </a:solidFill>
              </a:defRPr>
            </a:lvl1pPr>
          </a:lstStyle>
          <a:p>
            <a:fld id="{50B920D6-429A-4D24-80D4-83EA9CF7A845}" type="datetime1">
              <a:rPr lang="nl-NL" noProof="1" smtClean="0"/>
              <a:t>13-10-17</a:t>
            </a:fld>
            <a:endParaRPr lang="nl-NL" noProof="1"/>
          </a:p>
        </p:txBody>
      </p:sp>
    </p:spTree>
  </p:cSld>
  <p:clrMapOvr>
    <a:masterClrMapping/>
  </p:clrMapOvr>
  <p:timing>
    <p:tnLst>
      <p:par>
        <p:cTn xmlns:p14="http://schemas.microsoft.com/office/powerpoint/2010/mai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itle" preserve="1">
  <p:cSld name="Tussendia">
    <p:spTree>
      <p:nvGrpSpPr>
        <p:cNvPr id="1" name=""/>
        <p:cNvGrpSpPr/>
        <p:nvPr/>
      </p:nvGrpSpPr>
      <p:grpSpPr>
        <a:xfrm>
          <a:off x="0" y="0"/>
          <a:ext cx="0" cy="0"/>
          <a:chOff x="0" y="0"/>
          <a:chExt cx="0" cy="0"/>
        </a:xfrm>
      </p:grpSpPr>
      <p:sp>
        <p:nvSpPr>
          <p:cNvPr id="9" name="Rectangle 5"/>
          <p:cNvSpPr>
            <a:spLocks noSelect="1" noChangeArrowheads="1"/>
          </p:cNvSpPr>
          <p:nvPr/>
        </p:nvSpPr>
        <p:spPr bwMode="ltGray">
          <a:xfrm>
            <a:off x="0" y="1588"/>
            <a:ext cx="9137650" cy="6854825"/>
          </a:xfrm>
          <a:prstGeom prst="rect">
            <a:avLst/>
          </a:prstGeom>
          <a:solidFill>
            <a:srgbClr val="FF0000"/>
          </a:solidFill>
          <a:ln w="9525">
            <a:noFill/>
            <a:miter lim="800000"/>
            <a:headEnd/>
            <a:tailEnd/>
          </a:ln>
        </p:spPr>
        <p:txBody>
          <a:bodyPr vert="horz" wrap="square" lIns="91440" tIns="45720" rIns="91440" bIns="45720" numCol="1" anchor="t" anchorCtr="0" compatLnSpc="1">
            <a:prstTxWarp prst="textNoShape">
              <a:avLst/>
            </a:prstTxWarp>
          </a:bodyPr>
          <a:lstStyle/>
          <a:p>
            <a:endParaRPr lang="nl-NL" dirty="0"/>
          </a:p>
        </p:txBody>
      </p:sp>
      <p:sp>
        <p:nvSpPr>
          <p:cNvPr id="10" name="Rectangle 6"/>
          <p:cNvSpPr>
            <a:spLocks noSelect="1" noChangeArrowheads="1"/>
          </p:cNvSpPr>
          <p:nvPr/>
        </p:nvSpPr>
        <p:spPr bwMode="white">
          <a:xfrm>
            <a:off x="0" y="1588"/>
            <a:ext cx="787400" cy="6854825"/>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nl-NL" dirty="0"/>
          </a:p>
        </p:txBody>
      </p:sp>
      <p:sp>
        <p:nvSpPr>
          <p:cNvPr id="3" name="Ondertitel 2"/>
          <p:cNvSpPr>
            <a:spLocks noGrp="1" noSelect="1"/>
          </p:cNvSpPr>
          <p:nvPr userDrawn="1">
            <p:ph type="subTitle" idx="1" hasCustomPrompt="1"/>
          </p:nvPr>
        </p:nvSpPr>
        <p:spPr bwMode="gray">
          <a:xfrm>
            <a:off x="981045" y="2752261"/>
            <a:ext cx="7344000" cy="1752600"/>
          </a:xfrm>
        </p:spPr>
        <p:txBody>
          <a:bodyPr/>
          <a:lstStyle>
            <a:lvl1pPr marL="0" indent="0" algn="l">
              <a:buNone/>
              <a:defRPr sz="35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noProof="1" smtClean="0"/>
              <a:t>Subtitel</a:t>
            </a:r>
            <a:endParaRPr lang="nl-NL" noProof="1"/>
          </a:p>
        </p:txBody>
      </p:sp>
      <p:sp>
        <p:nvSpPr>
          <p:cNvPr id="2" name="Titel 1"/>
          <p:cNvSpPr>
            <a:spLocks noGrp="1" noSelect="1"/>
          </p:cNvSpPr>
          <p:nvPr userDrawn="1">
            <p:ph type="ctrTitle" hasCustomPrompt="1"/>
          </p:nvPr>
        </p:nvSpPr>
        <p:spPr bwMode="gray">
          <a:xfrm>
            <a:off x="981045" y="1758949"/>
            <a:ext cx="7344000" cy="1039967"/>
          </a:xfrm>
        </p:spPr>
        <p:txBody>
          <a:bodyPr anchor="t" anchorCtr="0"/>
          <a:lstStyle>
            <a:lvl1pPr algn="l">
              <a:defRPr sz="5500">
                <a:solidFill>
                  <a:schemeClr val="bg1"/>
                </a:solidFill>
              </a:defRPr>
            </a:lvl1pPr>
          </a:lstStyle>
          <a:p>
            <a:r>
              <a:rPr lang="nl-NL" noProof="1" smtClean="0"/>
              <a:t>Titel</a:t>
            </a:r>
            <a:endParaRPr lang="nl-NL" noProof="1"/>
          </a:p>
        </p:txBody>
      </p:sp>
      <p:grpSp>
        <p:nvGrpSpPr>
          <p:cNvPr id="31" name="Groep 4"/>
          <p:cNvGrpSpPr>
            <a:grpSpLocks noSelect="1"/>
          </p:cNvGrpSpPr>
          <p:nvPr userDrawn="1"/>
        </p:nvGrpSpPr>
        <p:grpSpPr bwMode="black">
          <a:xfrm>
            <a:off x="182563" y="163513"/>
            <a:ext cx="2563812" cy="1447800"/>
            <a:chOff x="182563" y="163513"/>
            <a:chExt cx="2563812" cy="1447800"/>
          </a:xfrm>
        </p:grpSpPr>
        <p:sp>
          <p:nvSpPr>
            <p:cNvPr id="32" name="Freeform 7"/>
            <p:cNvSpPr>
              <a:spLocks noSelect="1"/>
            </p:cNvSpPr>
            <p:nvPr/>
          </p:nvSpPr>
          <p:spPr bwMode="black">
            <a:xfrm>
              <a:off x="182563" y="1185863"/>
              <a:ext cx="425450" cy="425450"/>
            </a:xfrm>
            <a:custGeom>
              <a:avLst/>
              <a:gdLst/>
              <a:ahLst/>
              <a:cxnLst>
                <a:cxn ang="0">
                  <a:pos x="0" y="214"/>
                </a:cxn>
                <a:cxn ang="0">
                  <a:pos x="81" y="134"/>
                </a:cxn>
                <a:cxn ang="0">
                  <a:pos x="0" y="54"/>
                </a:cxn>
                <a:cxn ang="0">
                  <a:pos x="54" y="0"/>
                </a:cxn>
                <a:cxn ang="0">
                  <a:pos x="134" y="80"/>
                </a:cxn>
                <a:cxn ang="0">
                  <a:pos x="214" y="0"/>
                </a:cxn>
                <a:cxn ang="0">
                  <a:pos x="268" y="54"/>
                </a:cxn>
                <a:cxn ang="0">
                  <a:pos x="188" y="134"/>
                </a:cxn>
                <a:cxn ang="0">
                  <a:pos x="268" y="214"/>
                </a:cxn>
                <a:cxn ang="0">
                  <a:pos x="214" y="268"/>
                </a:cxn>
                <a:cxn ang="0">
                  <a:pos x="134" y="187"/>
                </a:cxn>
                <a:cxn ang="0">
                  <a:pos x="54" y="268"/>
                </a:cxn>
                <a:cxn ang="0">
                  <a:pos x="0" y="214"/>
                </a:cxn>
              </a:cxnLst>
              <a:rect l="0" t="0" r="r" b="b"/>
              <a:pathLst>
                <a:path w="268" h="268">
                  <a:moveTo>
                    <a:pt x="0" y="214"/>
                  </a:moveTo>
                  <a:lnTo>
                    <a:pt x="81" y="134"/>
                  </a:lnTo>
                  <a:lnTo>
                    <a:pt x="0" y="54"/>
                  </a:lnTo>
                  <a:lnTo>
                    <a:pt x="54" y="0"/>
                  </a:lnTo>
                  <a:lnTo>
                    <a:pt x="134" y="80"/>
                  </a:lnTo>
                  <a:lnTo>
                    <a:pt x="214" y="0"/>
                  </a:lnTo>
                  <a:lnTo>
                    <a:pt x="268" y="54"/>
                  </a:lnTo>
                  <a:lnTo>
                    <a:pt x="188" y="134"/>
                  </a:lnTo>
                  <a:lnTo>
                    <a:pt x="268" y="214"/>
                  </a:lnTo>
                  <a:lnTo>
                    <a:pt x="214" y="268"/>
                  </a:lnTo>
                  <a:lnTo>
                    <a:pt x="134" y="187"/>
                  </a:lnTo>
                  <a:lnTo>
                    <a:pt x="54" y="268"/>
                  </a:lnTo>
                  <a:lnTo>
                    <a:pt x="0" y="214"/>
                  </a:lnTo>
                  <a:close/>
                </a:path>
              </a:pathLst>
            </a:cu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33" name="Freeform 8"/>
            <p:cNvSpPr>
              <a:spLocks noSelect="1"/>
            </p:cNvSpPr>
            <p:nvPr/>
          </p:nvSpPr>
          <p:spPr bwMode="black">
            <a:xfrm>
              <a:off x="182563" y="163513"/>
              <a:ext cx="425450" cy="425450"/>
            </a:xfrm>
            <a:custGeom>
              <a:avLst/>
              <a:gdLst/>
              <a:ahLst/>
              <a:cxnLst>
                <a:cxn ang="0">
                  <a:pos x="0" y="215"/>
                </a:cxn>
                <a:cxn ang="0">
                  <a:pos x="81" y="134"/>
                </a:cxn>
                <a:cxn ang="0">
                  <a:pos x="0" y="54"/>
                </a:cxn>
                <a:cxn ang="0">
                  <a:pos x="54" y="0"/>
                </a:cxn>
                <a:cxn ang="0">
                  <a:pos x="134" y="81"/>
                </a:cxn>
                <a:cxn ang="0">
                  <a:pos x="214" y="0"/>
                </a:cxn>
                <a:cxn ang="0">
                  <a:pos x="268" y="54"/>
                </a:cxn>
                <a:cxn ang="0">
                  <a:pos x="188" y="134"/>
                </a:cxn>
                <a:cxn ang="0">
                  <a:pos x="268" y="215"/>
                </a:cxn>
                <a:cxn ang="0">
                  <a:pos x="214" y="268"/>
                </a:cxn>
                <a:cxn ang="0">
                  <a:pos x="134" y="188"/>
                </a:cxn>
                <a:cxn ang="0">
                  <a:pos x="54" y="268"/>
                </a:cxn>
                <a:cxn ang="0">
                  <a:pos x="0" y="215"/>
                </a:cxn>
              </a:cxnLst>
              <a:rect l="0" t="0" r="r" b="b"/>
              <a:pathLst>
                <a:path w="268" h="268">
                  <a:moveTo>
                    <a:pt x="0" y="215"/>
                  </a:moveTo>
                  <a:lnTo>
                    <a:pt x="81" y="134"/>
                  </a:lnTo>
                  <a:lnTo>
                    <a:pt x="0" y="54"/>
                  </a:lnTo>
                  <a:lnTo>
                    <a:pt x="54" y="0"/>
                  </a:lnTo>
                  <a:lnTo>
                    <a:pt x="134" y="81"/>
                  </a:lnTo>
                  <a:lnTo>
                    <a:pt x="214" y="0"/>
                  </a:lnTo>
                  <a:lnTo>
                    <a:pt x="268" y="54"/>
                  </a:lnTo>
                  <a:lnTo>
                    <a:pt x="188" y="134"/>
                  </a:lnTo>
                  <a:lnTo>
                    <a:pt x="268" y="215"/>
                  </a:lnTo>
                  <a:lnTo>
                    <a:pt x="214" y="268"/>
                  </a:lnTo>
                  <a:lnTo>
                    <a:pt x="134" y="188"/>
                  </a:lnTo>
                  <a:lnTo>
                    <a:pt x="54" y="268"/>
                  </a:lnTo>
                  <a:lnTo>
                    <a:pt x="0" y="215"/>
                  </a:lnTo>
                  <a:close/>
                </a:path>
              </a:pathLst>
            </a:cu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34" name="Freeform 9"/>
            <p:cNvSpPr>
              <a:spLocks noSelect="1"/>
            </p:cNvSpPr>
            <p:nvPr/>
          </p:nvSpPr>
          <p:spPr bwMode="black">
            <a:xfrm>
              <a:off x="182563" y="674688"/>
              <a:ext cx="425450" cy="425450"/>
            </a:xfrm>
            <a:custGeom>
              <a:avLst/>
              <a:gdLst/>
              <a:ahLst/>
              <a:cxnLst>
                <a:cxn ang="0">
                  <a:pos x="0" y="215"/>
                </a:cxn>
                <a:cxn ang="0">
                  <a:pos x="81" y="134"/>
                </a:cxn>
                <a:cxn ang="0">
                  <a:pos x="0" y="54"/>
                </a:cxn>
                <a:cxn ang="0">
                  <a:pos x="54" y="0"/>
                </a:cxn>
                <a:cxn ang="0">
                  <a:pos x="134" y="81"/>
                </a:cxn>
                <a:cxn ang="0">
                  <a:pos x="214" y="0"/>
                </a:cxn>
                <a:cxn ang="0">
                  <a:pos x="268" y="54"/>
                </a:cxn>
                <a:cxn ang="0">
                  <a:pos x="188" y="134"/>
                </a:cxn>
                <a:cxn ang="0">
                  <a:pos x="268" y="215"/>
                </a:cxn>
                <a:cxn ang="0">
                  <a:pos x="214" y="268"/>
                </a:cxn>
                <a:cxn ang="0">
                  <a:pos x="134" y="188"/>
                </a:cxn>
                <a:cxn ang="0">
                  <a:pos x="54" y="268"/>
                </a:cxn>
                <a:cxn ang="0">
                  <a:pos x="0" y="215"/>
                </a:cxn>
              </a:cxnLst>
              <a:rect l="0" t="0" r="r" b="b"/>
              <a:pathLst>
                <a:path w="268" h="268">
                  <a:moveTo>
                    <a:pt x="0" y="215"/>
                  </a:moveTo>
                  <a:lnTo>
                    <a:pt x="81" y="134"/>
                  </a:lnTo>
                  <a:lnTo>
                    <a:pt x="0" y="54"/>
                  </a:lnTo>
                  <a:lnTo>
                    <a:pt x="54" y="0"/>
                  </a:lnTo>
                  <a:lnTo>
                    <a:pt x="134" y="81"/>
                  </a:lnTo>
                  <a:lnTo>
                    <a:pt x="214" y="0"/>
                  </a:lnTo>
                  <a:lnTo>
                    <a:pt x="268" y="54"/>
                  </a:lnTo>
                  <a:lnTo>
                    <a:pt x="188" y="134"/>
                  </a:lnTo>
                  <a:lnTo>
                    <a:pt x="268" y="215"/>
                  </a:lnTo>
                  <a:lnTo>
                    <a:pt x="214" y="268"/>
                  </a:lnTo>
                  <a:lnTo>
                    <a:pt x="134" y="188"/>
                  </a:lnTo>
                  <a:lnTo>
                    <a:pt x="54" y="268"/>
                  </a:lnTo>
                  <a:lnTo>
                    <a:pt x="0" y="215"/>
                  </a:lnTo>
                  <a:close/>
                </a:path>
              </a:pathLst>
            </a:cu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35" name="Freeform 10"/>
            <p:cNvSpPr>
              <a:spLocks noSelect="1"/>
            </p:cNvSpPr>
            <p:nvPr/>
          </p:nvSpPr>
          <p:spPr bwMode="black">
            <a:xfrm>
              <a:off x="1031875" y="184151"/>
              <a:ext cx="214313" cy="241300"/>
            </a:xfrm>
            <a:custGeom>
              <a:avLst/>
              <a:gdLst/>
              <a:ahLst/>
              <a:cxnLst>
                <a:cxn ang="0">
                  <a:pos x="966" y="976"/>
                </a:cxn>
                <a:cxn ang="0">
                  <a:pos x="542" y="1077"/>
                </a:cxn>
                <a:cxn ang="0">
                  <a:pos x="0" y="543"/>
                </a:cxn>
                <a:cxn ang="0">
                  <a:pos x="542" y="0"/>
                </a:cxn>
                <a:cxn ang="0">
                  <a:pos x="946" y="129"/>
                </a:cxn>
                <a:cxn ang="0">
                  <a:pos x="811" y="265"/>
                </a:cxn>
                <a:cxn ang="0">
                  <a:pos x="543" y="165"/>
                </a:cxn>
                <a:cxn ang="0">
                  <a:pos x="191" y="531"/>
                </a:cxn>
                <a:cxn ang="0">
                  <a:pos x="543" y="912"/>
                </a:cxn>
                <a:cxn ang="0">
                  <a:pos x="784" y="859"/>
                </a:cxn>
                <a:cxn ang="0">
                  <a:pos x="784" y="617"/>
                </a:cxn>
                <a:cxn ang="0">
                  <a:pos x="574" y="617"/>
                </a:cxn>
                <a:cxn ang="0">
                  <a:pos x="574" y="452"/>
                </a:cxn>
                <a:cxn ang="0">
                  <a:pos x="966" y="452"/>
                </a:cxn>
                <a:cxn ang="0">
                  <a:pos x="966" y="976"/>
                </a:cxn>
              </a:cxnLst>
              <a:rect l="0" t="0" r="r" b="b"/>
              <a:pathLst>
                <a:path w="966" h="1077">
                  <a:moveTo>
                    <a:pt x="966" y="976"/>
                  </a:moveTo>
                  <a:cubicBezTo>
                    <a:pt x="842" y="1043"/>
                    <a:pt x="700" y="1077"/>
                    <a:pt x="542" y="1077"/>
                  </a:cubicBezTo>
                  <a:cubicBezTo>
                    <a:pt x="226" y="1077"/>
                    <a:pt x="0" y="863"/>
                    <a:pt x="0" y="543"/>
                  </a:cubicBezTo>
                  <a:cubicBezTo>
                    <a:pt x="0" y="214"/>
                    <a:pt x="226" y="0"/>
                    <a:pt x="542" y="0"/>
                  </a:cubicBezTo>
                  <a:cubicBezTo>
                    <a:pt x="698" y="0"/>
                    <a:pt x="839" y="33"/>
                    <a:pt x="946" y="129"/>
                  </a:cubicBezTo>
                  <a:cubicBezTo>
                    <a:pt x="811" y="265"/>
                    <a:pt x="811" y="265"/>
                    <a:pt x="811" y="265"/>
                  </a:cubicBezTo>
                  <a:cubicBezTo>
                    <a:pt x="746" y="201"/>
                    <a:pt x="646" y="165"/>
                    <a:pt x="543" y="165"/>
                  </a:cubicBezTo>
                  <a:cubicBezTo>
                    <a:pt x="332" y="165"/>
                    <a:pt x="191" y="327"/>
                    <a:pt x="191" y="531"/>
                  </a:cubicBezTo>
                  <a:cubicBezTo>
                    <a:pt x="191" y="750"/>
                    <a:pt x="332" y="912"/>
                    <a:pt x="543" y="912"/>
                  </a:cubicBezTo>
                  <a:cubicBezTo>
                    <a:pt x="636" y="912"/>
                    <a:pt x="720" y="895"/>
                    <a:pt x="784" y="859"/>
                  </a:cubicBezTo>
                  <a:cubicBezTo>
                    <a:pt x="784" y="617"/>
                    <a:pt x="784" y="617"/>
                    <a:pt x="784" y="617"/>
                  </a:cubicBezTo>
                  <a:cubicBezTo>
                    <a:pt x="574" y="617"/>
                    <a:pt x="574" y="617"/>
                    <a:pt x="574" y="617"/>
                  </a:cubicBezTo>
                  <a:cubicBezTo>
                    <a:pt x="574" y="452"/>
                    <a:pt x="574" y="452"/>
                    <a:pt x="574" y="452"/>
                  </a:cubicBezTo>
                  <a:cubicBezTo>
                    <a:pt x="966" y="452"/>
                    <a:pt x="966" y="452"/>
                    <a:pt x="966" y="452"/>
                  </a:cubicBezTo>
                  <a:lnTo>
                    <a:pt x="966" y="976"/>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36" name="Freeform 11"/>
            <p:cNvSpPr>
              <a:spLocks noSelect="1"/>
            </p:cNvSpPr>
            <p:nvPr/>
          </p:nvSpPr>
          <p:spPr bwMode="black">
            <a:xfrm>
              <a:off x="1284288" y="260351"/>
              <a:ext cx="157163" cy="163513"/>
            </a:xfrm>
            <a:custGeom>
              <a:avLst/>
              <a:gdLst/>
              <a:ahLst/>
              <a:cxnLst>
                <a:cxn ang="0">
                  <a:pos x="174" y="426"/>
                </a:cxn>
                <a:cxn ang="0">
                  <a:pos x="361" y="591"/>
                </a:cxn>
                <a:cxn ang="0">
                  <a:pos x="547" y="497"/>
                </a:cxn>
                <a:cxn ang="0">
                  <a:pos x="672" y="591"/>
                </a:cxn>
                <a:cxn ang="0">
                  <a:pos x="378" y="730"/>
                </a:cxn>
                <a:cxn ang="0">
                  <a:pos x="0" y="365"/>
                </a:cxn>
                <a:cxn ang="0">
                  <a:pos x="378" y="0"/>
                </a:cxn>
                <a:cxn ang="0">
                  <a:pos x="704" y="378"/>
                </a:cxn>
                <a:cxn ang="0">
                  <a:pos x="704" y="426"/>
                </a:cxn>
                <a:cxn ang="0">
                  <a:pos x="174" y="426"/>
                </a:cxn>
                <a:cxn ang="0">
                  <a:pos x="530" y="295"/>
                </a:cxn>
                <a:cxn ang="0">
                  <a:pos x="353" y="130"/>
                </a:cxn>
                <a:cxn ang="0">
                  <a:pos x="174" y="295"/>
                </a:cxn>
                <a:cxn ang="0">
                  <a:pos x="530" y="295"/>
                </a:cxn>
              </a:cxnLst>
              <a:rect l="0" t="0" r="r" b="b"/>
              <a:pathLst>
                <a:path w="704" h="730">
                  <a:moveTo>
                    <a:pt x="174" y="426"/>
                  </a:moveTo>
                  <a:cubicBezTo>
                    <a:pt x="185" y="528"/>
                    <a:pt x="263" y="591"/>
                    <a:pt x="361" y="591"/>
                  </a:cubicBezTo>
                  <a:cubicBezTo>
                    <a:pt x="447" y="591"/>
                    <a:pt x="504" y="550"/>
                    <a:pt x="547" y="497"/>
                  </a:cubicBezTo>
                  <a:cubicBezTo>
                    <a:pt x="672" y="591"/>
                    <a:pt x="672" y="591"/>
                    <a:pt x="672" y="591"/>
                  </a:cubicBezTo>
                  <a:cubicBezTo>
                    <a:pt x="591" y="691"/>
                    <a:pt x="488" y="730"/>
                    <a:pt x="378" y="730"/>
                  </a:cubicBezTo>
                  <a:cubicBezTo>
                    <a:pt x="168" y="730"/>
                    <a:pt x="0" y="583"/>
                    <a:pt x="0" y="365"/>
                  </a:cubicBezTo>
                  <a:cubicBezTo>
                    <a:pt x="0" y="146"/>
                    <a:pt x="168" y="0"/>
                    <a:pt x="378" y="0"/>
                  </a:cubicBezTo>
                  <a:cubicBezTo>
                    <a:pt x="572" y="0"/>
                    <a:pt x="704" y="136"/>
                    <a:pt x="704" y="378"/>
                  </a:cubicBezTo>
                  <a:cubicBezTo>
                    <a:pt x="704" y="426"/>
                    <a:pt x="704" y="426"/>
                    <a:pt x="704" y="426"/>
                  </a:cubicBezTo>
                  <a:lnTo>
                    <a:pt x="174" y="426"/>
                  </a:lnTo>
                  <a:close/>
                  <a:moveTo>
                    <a:pt x="530" y="295"/>
                  </a:moveTo>
                  <a:cubicBezTo>
                    <a:pt x="529" y="194"/>
                    <a:pt x="462" y="130"/>
                    <a:pt x="353" y="130"/>
                  </a:cubicBezTo>
                  <a:cubicBezTo>
                    <a:pt x="250" y="130"/>
                    <a:pt x="187" y="195"/>
                    <a:pt x="174" y="295"/>
                  </a:cubicBezTo>
                  <a:lnTo>
                    <a:pt x="530" y="295"/>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37" name="Freeform 12"/>
            <p:cNvSpPr>
              <a:spLocks noSelect="1"/>
            </p:cNvSpPr>
            <p:nvPr/>
          </p:nvSpPr>
          <p:spPr bwMode="black">
            <a:xfrm>
              <a:off x="1476375" y="260351"/>
              <a:ext cx="239713" cy="158750"/>
            </a:xfrm>
            <a:custGeom>
              <a:avLst/>
              <a:gdLst/>
              <a:ahLst/>
              <a:cxnLst>
                <a:cxn ang="0">
                  <a:pos x="0" y="17"/>
                </a:cxn>
                <a:cxn ang="0">
                  <a:pos x="165" y="17"/>
                </a:cxn>
                <a:cxn ang="0">
                  <a:pos x="165" y="126"/>
                </a:cxn>
                <a:cxn ang="0">
                  <a:pos x="168" y="126"/>
                </a:cxn>
                <a:cxn ang="0">
                  <a:pos x="381" y="0"/>
                </a:cxn>
                <a:cxn ang="0">
                  <a:pos x="598" y="129"/>
                </a:cxn>
                <a:cxn ang="0">
                  <a:pos x="827" y="0"/>
                </a:cxn>
                <a:cxn ang="0">
                  <a:pos x="1078" y="298"/>
                </a:cxn>
                <a:cxn ang="0">
                  <a:pos x="1078" y="712"/>
                </a:cxn>
                <a:cxn ang="0">
                  <a:pos x="904" y="712"/>
                </a:cxn>
                <a:cxn ang="0">
                  <a:pos x="904" y="318"/>
                </a:cxn>
                <a:cxn ang="0">
                  <a:pos x="775" y="156"/>
                </a:cxn>
                <a:cxn ang="0">
                  <a:pos x="626" y="336"/>
                </a:cxn>
                <a:cxn ang="0">
                  <a:pos x="626" y="712"/>
                </a:cxn>
                <a:cxn ang="0">
                  <a:pos x="452" y="712"/>
                </a:cxn>
                <a:cxn ang="0">
                  <a:pos x="452" y="298"/>
                </a:cxn>
                <a:cxn ang="0">
                  <a:pos x="333" y="156"/>
                </a:cxn>
                <a:cxn ang="0">
                  <a:pos x="174" y="333"/>
                </a:cxn>
                <a:cxn ang="0">
                  <a:pos x="174" y="712"/>
                </a:cxn>
                <a:cxn ang="0">
                  <a:pos x="0" y="712"/>
                </a:cxn>
                <a:cxn ang="0">
                  <a:pos x="0" y="17"/>
                </a:cxn>
              </a:cxnLst>
              <a:rect l="0" t="0" r="r" b="b"/>
              <a:pathLst>
                <a:path w="1078" h="712">
                  <a:moveTo>
                    <a:pt x="0" y="17"/>
                  </a:moveTo>
                  <a:cubicBezTo>
                    <a:pt x="165" y="17"/>
                    <a:pt x="165" y="17"/>
                    <a:pt x="165" y="17"/>
                  </a:cubicBezTo>
                  <a:cubicBezTo>
                    <a:pt x="165" y="126"/>
                    <a:pt x="165" y="126"/>
                    <a:pt x="165" y="126"/>
                  </a:cubicBezTo>
                  <a:cubicBezTo>
                    <a:pt x="168" y="126"/>
                    <a:pt x="168" y="126"/>
                    <a:pt x="168" y="126"/>
                  </a:cubicBezTo>
                  <a:cubicBezTo>
                    <a:pt x="198" y="61"/>
                    <a:pt x="265" y="0"/>
                    <a:pt x="381" y="0"/>
                  </a:cubicBezTo>
                  <a:cubicBezTo>
                    <a:pt x="488" y="0"/>
                    <a:pt x="562" y="42"/>
                    <a:pt x="598" y="129"/>
                  </a:cubicBezTo>
                  <a:cubicBezTo>
                    <a:pt x="649" y="40"/>
                    <a:pt x="723" y="0"/>
                    <a:pt x="827" y="0"/>
                  </a:cubicBezTo>
                  <a:cubicBezTo>
                    <a:pt x="1013" y="0"/>
                    <a:pt x="1078" y="132"/>
                    <a:pt x="1078" y="298"/>
                  </a:cubicBezTo>
                  <a:cubicBezTo>
                    <a:pt x="1078" y="712"/>
                    <a:pt x="1078" y="712"/>
                    <a:pt x="1078" y="712"/>
                  </a:cubicBezTo>
                  <a:cubicBezTo>
                    <a:pt x="904" y="712"/>
                    <a:pt x="904" y="712"/>
                    <a:pt x="904" y="712"/>
                  </a:cubicBezTo>
                  <a:cubicBezTo>
                    <a:pt x="904" y="318"/>
                    <a:pt x="904" y="318"/>
                    <a:pt x="904" y="318"/>
                  </a:cubicBezTo>
                  <a:cubicBezTo>
                    <a:pt x="904" y="231"/>
                    <a:pt x="878" y="156"/>
                    <a:pt x="775" y="156"/>
                  </a:cubicBezTo>
                  <a:cubicBezTo>
                    <a:pt x="666" y="156"/>
                    <a:pt x="626" y="246"/>
                    <a:pt x="626" y="336"/>
                  </a:cubicBezTo>
                  <a:cubicBezTo>
                    <a:pt x="626" y="712"/>
                    <a:pt x="626" y="712"/>
                    <a:pt x="626" y="712"/>
                  </a:cubicBezTo>
                  <a:cubicBezTo>
                    <a:pt x="452" y="712"/>
                    <a:pt x="452" y="712"/>
                    <a:pt x="452" y="712"/>
                  </a:cubicBezTo>
                  <a:cubicBezTo>
                    <a:pt x="452" y="298"/>
                    <a:pt x="452" y="298"/>
                    <a:pt x="452" y="298"/>
                  </a:cubicBezTo>
                  <a:cubicBezTo>
                    <a:pt x="452" y="213"/>
                    <a:pt x="417" y="156"/>
                    <a:pt x="333" y="156"/>
                  </a:cubicBezTo>
                  <a:cubicBezTo>
                    <a:pt x="219" y="156"/>
                    <a:pt x="174" y="240"/>
                    <a:pt x="174" y="333"/>
                  </a:cubicBezTo>
                  <a:cubicBezTo>
                    <a:pt x="174" y="712"/>
                    <a:pt x="174" y="712"/>
                    <a:pt x="174" y="712"/>
                  </a:cubicBezTo>
                  <a:cubicBezTo>
                    <a:pt x="0" y="712"/>
                    <a:pt x="0" y="712"/>
                    <a:pt x="0" y="712"/>
                  </a:cubicBezTo>
                  <a:lnTo>
                    <a:pt x="0" y="17"/>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38" name="Freeform 13"/>
            <p:cNvSpPr>
              <a:spLocks noSelect="1"/>
            </p:cNvSpPr>
            <p:nvPr/>
          </p:nvSpPr>
          <p:spPr bwMode="black">
            <a:xfrm>
              <a:off x="1751013" y="260351"/>
              <a:ext cx="157163" cy="163513"/>
            </a:xfrm>
            <a:custGeom>
              <a:avLst/>
              <a:gdLst/>
              <a:ahLst/>
              <a:cxnLst>
                <a:cxn ang="0">
                  <a:pos x="174" y="426"/>
                </a:cxn>
                <a:cxn ang="0">
                  <a:pos x="361" y="591"/>
                </a:cxn>
                <a:cxn ang="0">
                  <a:pos x="548" y="497"/>
                </a:cxn>
                <a:cxn ang="0">
                  <a:pos x="672" y="591"/>
                </a:cxn>
                <a:cxn ang="0">
                  <a:pos x="378" y="730"/>
                </a:cxn>
                <a:cxn ang="0">
                  <a:pos x="0" y="365"/>
                </a:cxn>
                <a:cxn ang="0">
                  <a:pos x="378" y="0"/>
                </a:cxn>
                <a:cxn ang="0">
                  <a:pos x="704" y="378"/>
                </a:cxn>
                <a:cxn ang="0">
                  <a:pos x="704" y="426"/>
                </a:cxn>
                <a:cxn ang="0">
                  <a:pos x="174" y="426"/>
                </a:cxn>
                <a:cxn ang="0">
                  <a:pos x="530" y="295"/>
                </a:cxn>
                <a:cxn ang="0">
                  <a:pos x="354" y="130"/>
                </a:cxn>
                <a:cxn ang="0">
                  <a:pos x="174" y="295"/>
                </a:cxn>
                <a:cxn ang="0">
                  <a:pos x="530" y="295"/>
                </a:cxn>
              </a:cxnLst>
              <a:rect l="0" t="0" r="r" b="b"/>
              <a:pathLst>
                <a:path w="704" h="730">
                  <a:moveTo>
                    <a:pt x="174" y="426"/>
                  </a:moveTo>
                  <a:cubicBezTo>
                    <a:pt x="185" y="528"/>
                    <a:pt x="264" y="591"/>
                    <a:pt x="361" y="591"/>
                  </a:cubicBezTo>
                  <a:cubicBezTo>
                    <a:pt x="448" y="591"/>
                    <a:pt x="504" y="550"/>
                    <a:pt x="548" y="497"/>
                  </a:cubicBezTo>
                  <a:cubicBezTo>
                    <a:pt x="672" y="591"/>
                    <a:pt x="672" y="591"/>
                    <a:pt x="672" y="591"/>
                  </a:cubicBezTo>
                  <a:cubicBezTo>
                    <a:pt x="591" y="691"/>
                    <a:pt x="488" y="730"/>
                    <a:pt x="378" y="730"/>
                  </a:cubicBezTo>
                  <a:cubicBezTo>
                    <a:pt x="168" y="730"/>
                    <a:pt x="0" y="583"/>
                    <a:pt x="0" y="365"/>
                  </a:cubicBezTo>
                  <a:cubicBezTo>
                    <a:pt x="0" y="146"/>
                    <a:pt x="168" y="0"/>
                    <a:pt x="378" y="0"/>
                  </a:cubicBezTo>
                  <a:cubicBezTo>
                    <a:pt x="572" y="0"/>
                    <a:pt x="704" y="136"/>
                    <a:pt x="704" y="378"/>
                  </a:cubicBezTo>
                  <a:cubicBezTo>
                    <a:pt x="704" y="426"/>
                    <a:pt x="704" y="426"/>
                    <a:pt x="704" y="426"/>
                  </a:cubicBezTo>
                  <a:lnTo>
                    <a:pt x="174" y="426"/>
                  </a:lnTo>
                  <a:close/>
                  <a:moveTo>
                    <a:pt x="530" y="295"/>
                  </a:moveTo>
                  <a:cubicBezTo>
                    <a:pt x="529" y="194"/>
                    <a:pt x="462" y="130"/>
                    <a:pt x="354" y="130"/>
                  </a:cubicBezTo>
                  <a:cubicBezTo>
                    <a:pt x="251" y="130"/>
                    <a:pt x="187" y="195"/>
                    <a:pt x="174" y="295"/>
                  </a:cubicBezTo>
                  <a:lnTo>
                    <a:pt x="530" y="295"/>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39" name="Freeform 14"/>
            <p:cNvSpPr>
              <a:spLocks noSelect="1"/>
            </p:cNvSpPr>
            <p:nvPr/>
          </p:nvSpPr>
          <p:spPr bwMode="black">
            <a:xfrm>
              <a:off x="1936750" y="260351"/>
              <a:ext cx="157163" cy="163513"/>
            </a:xfrm>
            <a:custGeom>
              <a:avLst/>
              <a:gdLst/>
              <a:ahLst/>
              <a:cxnLst>
                <a:cxn ang="0">
                  <a:pos x="174" y="426"/>
                </a:cxn>
                <a:cxn ang="0">
                  <a:pos x="360" y="591"/>
                </a:cxn>
                <a:cxn ang="0">
                  <a:pos x="547" y="497"/>
                </a:cxn>
                <a:cxn ang="0">
                  <a:pos x="672" y="591"/>
                </a:cxn>
                <a:cxn ang="0">
                  <a:pos x="378" y="730"/>
                </a:cxn>
                <a:cxn ang="0">
                  <a:pos x="0" y="365"/>
                </a:cxn>
                <a:cxn ang="0">
                  <a:pos x="378" y="0"/>
                </a:cxn>
                <a:cxn ang="0">
                  <a:pos x="704" y="378"/>
                </a:cxn>
                <a:cxn ang="0">
                  <a:pos x="704" y="426"/>
                </a:cxn>
                <a:cxn ang="0">
                  <a:pos x="174" y="426"/>
                </a:cxn>
                <a:cxn ang="0">
                  <a:pos x="530" y="295"/>
                </a:cxn>
                <a:cxn ang="0">
                  <a:pos x="353" y="130"/>
                </a:cxn>
                <a:cxn ang="0">
                  <a:pos x="174" y="295"/>
                </a:cxn>
                <a:cxn ang="0">
                  <a:pos x="530" y="295"/>
                </a:cxn>
              </a:cxnLst>
              <a:rect l="0" t="0" r="r" b="b"/>
              <a:pathLst>
                <a:path w="704" h="730">
                  <a:moveTo>
                    <a:pt x="174" y="426"/>
                  </a:moveTo>
                  <a:cubicBezTo>
                    <a:pt x="185" y="528"/>
                    <a:pt x="263" y="591"/>
                    <a:pt x="360" y="591"/>
                  </a:cubicBezTo>
                  <a:cubicBezTo>
                    <a:pt x="447" y="591"/>
                    <a:pt x="504" y="550"/>
                    <a:pt x="547" y="497"/>
                  </a:cubicBezTo>
                  <a:cubicBezTo>
                    <a:pt x="672" y="591"/>
                    <a:pt x="672" y="591"/>
                    <a:pt x="672" y="591"/>
                  </a:cubicBezTo>
                  <a:cubicBezTo>
                    <a:pt x="591" y="691"/>
                    <a:pt x="488" y="730"/>
                    <a:pt x="378" y="730"/>
                  </a:cubicBezTo>
                  <a:cubicBezTo>
                    <a:pt x="168" y="730"/>
                    <a:pt x="0" y="583"/>
                    <a:pt x="0" y="365"/>
                  </a:cubicBezTo>
                  <a:cubicBezTo>
                    <a:pt x="0" y="146"/>
                    <a:pt x="168" y="0"/>
                    <a:pt x="378" y="0"/>
                  </a:cubicBezTo>
                  <a:cubicBezTo>
                    <a:pt x="572" y="0"/>
                    <a:pt x="704" y="136"/>
                    <a:pt x="704" y="378"/>
                  </a:cubicBezTo>
                  <a:cubicBezTo>
                    <a:pt x="704" y="426"/>
                    <a:pt x="704" y="426"/>
                    <a:pt x="704" y="426"/>
                  </a:cubicBezTo>
                  <a:lnTo>
                    <a:pt x="174" y="426"/>
                  </a:lnTo>
                  <a:close/>
                  <a:moveTo>
                    <a:pt x="530" y="295"/>
                  </a:moveTo>
                  <a:cubicBezTo>
                    <a:pt x="528" y="194"/>
                    <a:pt x="462" y="130"/>
                    <a:pt x="353" y="130"/>
                  </a:cubicBezTo>
                  <a:cubicBezTo>
                    <a:pt x="250" y="130"/>
                    <a:pt x="187" y="195"/>
                    <a:pt x="174" y="295"/>
                  </a:cubicBezTo>
                  <a:lnTo>
                    <a:pt x="530" y="295"/>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40" name="Freeform 15"/>
            <p:cNvSpPr>
              <a:spLocks noSelect="1"/>
            </p:cNvSpPr>
            <p:nvPr/>
          </p:nvSpPr>
          <p:spPr bwMode="black">
            <a:xfrm>
              <a:off x="2128838" y="260351"/>
              <a:ext cx="142875" cy="158750"/>
            </a:xfrm>
            <a:custGeom>
              <a:avLst/>
              <a:gdLst/>
              <a:ahLst/>
              <a:cxnLst>
                <a:cxn ang="0">
                  <a:pos x="0" y="17"/>
                </a:cxn>
                <a:cxn ang="0">
                  <a:pos x="165" y="17"/>
                </a:cxn>
                <a:cxn ang="0">
                  <a:pos x="165" y="129"/>
                </a:cxn>
                <a:cxn ang="0">
                  <a:pos x="168" y="129"/>
                </a:cxn>
                <a:cxn ang="0">
                  <a:pos x="381" y="0"/>
                </a:cxn>
                <a:cxn ang="0">
                  <a:pos x="635" y="273"/>
                </a:cxn>
                <a:cxn ang="0">
                  <a:pos x="635" y="712"/>
                </a:cxn>
                <a:cxn ang="0">
                  <a:pos x="461" y="712"/>
                </a:cxn>
                <a:cxn ang="0">
                  <a:pos x="461" y="360"/>
                </a:cxn>
                <a:cxn ang="0">
                  <a:pos x="333" y="156"/>
                </a:cxn>
                <a:cxn ang="0">
                  <a:pos x="174" y="333"/>
                </a:cxn>
                <a:cxn ang="0">
                  <a:pos x="174" y="712"/>
                </a:cxn>
                <a:cxn ang="0">
                  <a:pos x="0" y="712"/>
                </a:cxn>
                <a:cxn ang="0">
                  <a:pos x="0" y="17"/>
                </a:cxn>
              </a:cxnLst>
              <a:rect l="0" t="0" r="r" b="b"/>
              <a:pathLst>
                <a:path w="635" h="712">
                  <a:moveTo>
                    <a:pt x="0" y="17"/>
                  </a:moveTo>
                  <a:cubicBezTo>
                    <a:pt x="165" y="17"/>
                    <a:pt x="165" y="17"/>
                    <a:pt x="165" y="17"/>
                  </a:cubicBezTo>
                  <a:cubicBezTo>
                    <a:pt x="165" y="129"/>
                    <a:pt x="165" y="129"/>
                    <a:pt x="165" y="129"/>
                  </a:cubicBezTo>
                  <a:cubicBezTo>
                    <a:pt x="168" y="129"/>
                    <a:pt x="168" y="129"/>
                    <a:pt x="168" y="129"/>
                  </a:cubicBezTo>
                  <a:cubicBezTo>
                    <a:pt x="200" y="59"/>
                    <a:pt x="265" y="0"/>
                    <a:pt x="381" y="0"/>
                  </a:cubicBezTo>
                  <a:cubicBezTo>
                    <a:pt x="568" y="0"/>
                    <a:pt x="635" y="132"/>
                    <a:pt x="635" y="273"/>
                  </a:cubicBezTo>
                  <a:cubicBezTo>
                    <a:pt x="635" y="712"/>
                    <a:pt x="635" y="712"/>
                    <a:pt x="635" y="712"/>
                  </a:cubicBezTo>
                  <a:cubicBezTo>
                    <a:pt x="461" y="712"/>
                    <a:pt x="461" y="712"/>
                    <a:pt x="461" y="712"/>
                  </a:cubicBezTo>
                  <a:cubicBezTo>
                    <a:pt x="461" y="360"/>
                    <a:pt x="461" y="360"/>
                    <a:pt x="461" y="360"/>
                  </a:cubicBezTo>
                  <a:cubicBezTo>
                    <a:pt x="461" y="284"/>
                    <a:pt x="455" y="156"/>
                    <a:pt x="333" y="156"/>
                  </a:cubicBezTo>
                  <a:cubicBezTo>
                    <a:pt x="219" y="156"/>
                    <a:pt x="174" y="240"/>
                    <a:pt x="174" y="333"/>
                  </a:cubicBezTo>
                  <a:cubicBezTo>
                    <a:pt x="174" y="712"/>
                    <a:pt x="174" y="712"/>
                    <a:pt x="174" y="712"/>
                  </a:cubicBezTo>
                  <a:cubicBezTo>
                    <a:pt x="0" y="712"/>
                    <a:pt x="0" y="712"/>
                    <a:pt x="0" y="712"/>
                  </a:cubicBezTo>
                  <a:lnTo>
                    <a:pt x="0" y="17"/>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41" name="Freeform 16"/>
            <p:cNvSpPr>
              <a:spLocks noSelect="1"/>
            </p:cNvSpPr>
            <p:nvPr/>
          </p:nvSpPr>
          <p:spPr bwMode="black">
            <a:xfrm>
              <a:off x="2297113" y="219076"/>
              <a:ext cx="112713" cy="204788"/>
            </a:xfrm>
            <a:custGeom>
              <a:avLst/>
              <a:gdLst/>
              <a:ahLst/>
              <a:cxnLst>
                <a:cxn ang="0">
                  <a:pos x="0" y="349"/>
                </a:cxn>
                <a:cxn ang="0">
                  <a:pos x="0" y="201"/>
                </a:cxn>
                <a:cxn ang="0">
                  <a:pos x="143" y="201"/>
                </a:cxn>
                <a:cxn ang="0">
                  <a:pos x="143" y="0"/>
                </a:cxn>
                <a:cxn ang="0">
                  <a:pos x="317" y="0"/>
                </a:cxn>
                <a:cxn ang="0">
                  <a:pos x="317" y="201"/>
                </a:cxn>
                <a:cxn ang="0">
                  <a:pos x="508" y="201"/>
                </a:cxn>
                <a:cxn ang="0">
                  <a:pos x="508" y="349"/>
                </a:cxn>
                <a:cxn ang="0">
                  <a:pos x="317" y="349"/>
                </a:cxn>
                <a:cxn ang="0">
                  <a:pos x="317" y="653"/>
                </a:cxn>
                <a:cxn ang="0">
                  <a:pos x="414" y="766"/>
                </a:cxn>
                <a:cxn ang="0">
                  <a:pos x="508" y="744"/>
                </a:cxn>
                <a:cxn ang="0">
                  <a:pos x="508" y="891"/>
                </a:cxn>
                <a:cxn ang="0">
                  <a:pos x="371" y="914"/>
                </a:cxn>
                <a:cxn ang="0">
                  <a:pos x="143" y="668"/>
                </a:cxn>
                <a:cxn ang="0">
                  <a:pos x="143" y="349"/>
                </a:cxn>
                <a:cxn ang="0">
                  <a:pos x="0" y="349"/>
                </a:cxn>
              </a:cxnLst>
              <a:rect l="0" t="0" r="r" b="b"/>
              <a:pathLst>
                <a:path w="508" h="914">
                  <a:moveTo>
                    <a:pt x="0" y="349"/>
                  </a:moveTo>
                  <a:cubicBezTo>
                    <a:pt x="0" y="201"/>
                    <a:pt x="0" y="201"/>
                    <a:pt x="0" y="201"/>
                  </a:cubicBezTo>
                  <a:cubicBezTo>
                    <a:pt x="143" y="201"/>
                    <a:pt x="143" y="201"/>
                    <a:pt x="143" y="201"/>
                  </a:cubicBezTo>
                  <a:cubicBezTo>
                    <a:pt x="143" y="0"/>
                    <a:pt x="143" y="0"/>
                    <a:pt x="143" y="0"/>
                  </a:cubicBezTo>
                  <a:cubicBezTo>
                    <a:pt x="317" y="0"/>
                    <a:pt x="317" y="0"/>
                    <a:pt x="317" y="0"/>
                  </a:cubicBezTo>
                  <a:cubicBezTo>
                    <a:pt x="317" y="201"/>
                    <a:pt x="317" y="201"/>
                    <a:pt x="317" y="201"/>
                  </a:cubicBezTo>
                  <a:cubicBezTo>
                    <a:pt x="508" y="201"/>
                    <a:pt x="508" y="201"/>
                    <a:pt x="508" y="201"/>
                  </a:cubicBezTo>
                  <a:cubicBezTo>
                    <a:pt x="508" y="349"/>
                    <a:pt x="508" y="349"/>
                    <a:pt x="508" y="349"/>
                  </a:cubicBezTo>
                  <a:cubicBezTo>
                    <a:pt x="317" y="349"/>
                    <a:pt x="317" y="349"/>
                    <a:pt x="317" y="349"/>
                  </a:cubicBezTo>
                  <a:cubicBezTo>
                    <a:pt x="317" y="653"/>
                    <a:pt x="317" y="653"/>
                    <a:pt x="317" y="653"/>
                  </a:cubicBezTo>
                  <a:cubicBezTo>
                    <a:pt x="317" y="723"/>
                    <a:pt x="337" y="766"/>
                    <a:pt x="414" y="766"/>
                  </a:cubicBezTo>
                  <a:cubicBezTo>
                    <a:pt x="444" y="766"/>
                    <a:pt x="486" y="760"/>
                    <a:pt x="508" y="744"/>
                  </a:cubicBezTo>
                  <a:cubicBezTo>
                    <a:pt x="508" y="891"/>
                    <a:pt x="508" y="891"/>
                    <a:pt x="508" y="891"/>
                  </a:cubicBezTo>
                  <a:cubicBezTo>
                    <a:pt x="472" y="908"/>
                    <a:pt x="411" y="914"/>
                    <a:pt x="371" y="914"/>
                  </a:cubicBezTo>
                  <a:cubicBezTo>
                    <a:pt x="186" y="914"/>
                    <a:pt x="143" y="831"/>
                    <a:pt x="143" y="668"/>
                  </a:cubicBezTo>
                  <a:cubicBezTo>
                    <a:pt x="143" y="349"/>
                    <a:pt x="143" y="349"/>
                    <a:pt x="143" y="349"/>
                  </a:cubicBezTo>
                  <a:lnTo>
                    <a:pt x="0" y="349"/>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42" name="Freeform 17"/>
            <p:cNvSpPr>
              <a:spLocks noSelect="1"/>
            </p:cNvSpPr>
            <p:nvPr/>
          </p:nvSpPr>
          <p:spPr bwMode="black">
            <a:xfrm>
              <a:off x="2433638" y="260351"/>
              <a:ext cx="157163" cy="163513"/>
            </a:xfrm>
            <a:custGeom>
              <a:avLst/>
              <a:gdLst/>
              <a:ahLst/>
              <a:cxnLst>
                <a:cxn ang="0">
                  <a:pos x="173" y="426"/>
                </a:cxn>
                <a:cxn ang="0">
                  <a:pos x="360" y="591"/>
                </a:cxn>
                <a:cxn ang="0">
                  <a:pos x="547" y="497"/>
                </a:cxn>
                <a:cxn ang="0">
                  <a:pos x="672" y="591"/>
                </a:cxn>
                <a:cxn ang="0">
                  <a:pos x="378" y="730"/>
                </a:cxn>
                <a:cxn ang="0">
                  <a:pos x="0" y="365"/>
                </a:cxn>
                <a:cxn ang="0">
                  <a:pos x="378" y="0"/>
                </a:cxn>
                <a:cxn ang="0">
                  <a:pos x="704" y="378"/>
                </a:cxn>
                <a:cxn ang="0">
                  <a:pos x="704" y="426"/>
                </a:cxn>
                <a:cxn ang="0">
                  <a:pos x="173" y="426"/>
                </a:cxn>
                <a:cxn ang="0">
                  <a:pos x="530" y="295"/>
                </a:cxn>
                <a:cxn ang="0">
                  <a:pos x="353" y="130"/>
                </a:cxn>
                <a:cxn ang="0">
                  <a:pos x="173" y="295"/>
                </a:cxn>
                <a:cxn ang="0">
                  <a:pos x="530" y="295"/>
                </a:cxn>
              </a:cxnLst>
              <a:rect l="0" t="0" r="r" b="b"/>
              <a:pathLst>
                <a:path w="704" h="730">
                  <a:moveTo>
                    <a:pt x="173" y="426"/>
                  </a:moveTo>
                  <a:cubicBezTo>
                    <a:pt x="185" y="528"/>
                    <a:pt x="263" y="591"/>
                    <a:pt x="360" y="591"/>
                  </a:cubicBezTo>
                  <a:cubicBezTo>
                    <a:pt x="447" y="591"/>
                    <a:pt x="504" y="550"/>
                    <a:pt x="547" y="497"/>
                  </a:cubicBezTo>
                  <a:cubicBezTo>
                    <a:pt x="672" y="591"/>
                    <a:pt x="672" y="591"/>
                    <a:pt x="672" y="591"/>
                  </a:cubicBezTo>
                  <a:cubicBezTo>
                    <a:pt x="591" y="691"/>
                    <a:pt x="488" y="730"/>
                    <a:pt x="378" y="730"/>
                  </a:cubicBezTo>
                  <a:cubicBezTo>
                    <a:pt x="168" y="730"/>
                    <a:pt x="0" y="583"/>
                    <a:pt x="0" y="365"/>
                  </a:cubicBezTo>
                  <a:cubicBezTo>
                    <a:pt x="0" y="146"/>
                    <a:pt x="168" y="0"/>
                    <a:pt x="378" y="0"/>
                  </a:cubicBezTo>
                  <a:cubicBezTo>
                    <a:pt x="572" y="0"/>
                    <a:pt x="704" y="136"/>
                    <a:pt x="704" y="378"/>
                  </a:cubicBezTo>
                  <a:cubicBezTo>
                    <a:pt x="704" y="426"/>
                    <a:pt x="704" y="426"/>
                    <a:pt x="704" y="426"/>
                  </a:cubicBezTo>
                  <a:lnTo>
                    <a:pt x="173" y="426"/>
                  </a:lnTo>
                  <a:close/>
                  <a:moveTo>
                    <a:pt x="530" y="295"/>
                  </a:moveTo>
                  <a:cubicBezTo>
                    <a:pt x="528" y="194"/>
                    <a:pt x="462" y="130"/>
                    <a:pt x="353" y="130"/>
                  </a:cubicBezTo>
                  <a:cubicBezTo>
                    <a:pt x="250" y="130"/>
                    <a:pt x="186" y="195"/>
                    <a:pt x="173" y="295"/>
                  </a:cubicBezTo>
                  <a:lnTo>
                    <a:pt x="530" y="295"/>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43" name="Freeform 18"/>
            <p:cNvSpPr>
              <a:spLocks noSelect="1"/>
            </p:cNvSpPr>
            <p:nvPr/>
          </p:nvSpPr>
          <p:spPr bwMode="black">
            <a:xfrm>
              <a:off x="1017588" y="530226"/>
              <a:ext cx="233363" cy="230188"/>
            </a:xfrm>
            <a:custGeom>
              <a:avLst/>
              <a:gdLst/>
              <a:ahLst/>
              <a:cxnLst>
                <a:cxn ang="0">
                  <a:pos x="63" y="0"/>
                </a:cxn>
                <a:cxn ang="0">
                  <a:pos x="85" y="0"/>
                </a:cxn>
                <a:cxn ang="0">
                  <a:pos x="147" y="145"/>
                </a:cxn>
                <a:cxn ang="0">
                  <a:pos x="118" y="145"/>
                </a:cxn>
                <a:cxn ang="0">
                  <a:pos x="105" y="112"/>
                </a:cxn>
                <a:cxn ang="0">
                  <a:pos x="42" y="112"/>
                </a:cxn>
                <a:cxn ang="0">
                  <a:pos x="29" y="145"/>
                </a:cxn>
                <a:cxn ang="0">
                  <a:pos x="0" y="145"/>
                </a:cxn>
                <a:cxn ang="0">
                  <a:pos x="63" y="0"/>
                </a:cxn>
                <a:cxn ang="0">
                  <a:pos x="96" y="90"/>
                </a:cxn>
                <a:cxn ang="0">
                  <a:pos x="74" y="31"/>
                </a:cxn>
                <a:cxn ang="0">
                  <a:pos x="51" y="90"/>
                </a:cxn>
                <a:cxn ang="0">
                  <a:pos x="96" y="90"/>
                </a:cxn>
              </a:cxnLst>
              <a:rect l="0" t="0" r="r" b="b"/>
              <a:pathLst>
                <a:path w="147" h="145">
                  <a:moveTo>
                    <a:pt x="63" y="0"/>
                  </a:moveTo>
                  <a:lnTo>
                    <a:pt x="85" y="0"/>
                  </a:lnTo>
                  <a:lnTo>
                    <a:pt x="147" y="145"/>
                  </a:lnTo>
                  <a:lnTo>
                    <a:pt x="118" y="145"/>
                  </a:lnTo>
                  <a:lnTo>
                    <a:pt x="105" y="112"/>
                  </a:lnTo>
                  <a:lnTo>
                    <a:pt x="42" y="112"/>
                  </a:lnTo>
                  <a:lnTo>
                    <a:pt x="29" y="145"/>
                  </a:lnTo>
                  <a:lnTo>
                    <a:pt x="0" y="145"/>
                  </a:lnTo>
                  <a:lnTo>
                    <a:pt x="63" y="0"/>
                  </a:lnTo>
                  <a:close/>
                  <a:moveTo>
                    <a:pt x="96" y="90"/>
                  </a:moveTo>
                  <a:lnTo>
                    <a:pt x="74" y="31"/>
                  </a:lnTo>
                  <a:lnTo>
                    <a:pt x="51" y="90"/>
                  </a:lnTo>
                  <a:lnTo>
                    <a:pt x="96" y="9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44" name="Freeform 19"/>
            <p:cNvSpPr>
              <a:spLocks noSelect="1"/>
            </p:cNvSpPr>
            <p:nvPr/>
          </p:nvSpPr>
          <p:spPr bwMode="black">
            <a:xfrm>
              <a:off x="1271588" y="600076"/>
              <a:ext cx="241300" cy="160338"/>
            </a:xfrm>
            <a:custGeom>
              <a:avLst/>
              <a:gdLst/>
              <a:ahLst/>
              <a:cxnLst>
                <a:cxn ang="0">
                  <a:pos x="0" y="17"/>
                </a:cxn>
                <a:cxn ang="0">
                  <a:pos x="165" y="17"/>
                </a:cxn>
                <a:cxn ang="0">
                  <a:pos x="165" y="126"/>
                </a:cxn>
                <a:cxn ang="0">
                  <a:pos x="168" y="126"/>
                </a:cxn>
                <a:cxn ang="0">
                  <a:pos x="381" y="0"/>
                </a:cxn>
                <a:cxn ang="0">
                  <a:pos x="599" y="129"/>
                </a:cxn>
                <a:cxn ang="0">
                  <a:pos x="827" y="0"/>
                </a:cxn>
                <a:cxn ang="0">
                  <a:pos x="1078" y="298"/>
                </a:cxn>
                <a:cxn ang="0">
                  <a:pos x="1078" y="713"/>
                </a:cxn>
                <a:cxn ang="0">
                  <a:pos x="904" y="713"/>
                </a:cxn>
                <a:cxn ang="0">
                  <a:pos x="904" y="319"/>
                </a:cxn>
                <a:cxn ang="0">
                  <a:pos x="775" y="156"/>
                </a:cxn>
                <a:cxn ang="0">
                  <a:pos x="626" y="336"/>
                </a:cxn>
                <a:cxn ang="0">
                  <a:pos x="626" y="713"/>
                </a:cxn>
                <a:cxn ang="0">
                  <a:pos x="452" y="713"/>
                </a:cxn>
                <a:cxn ang="0">
                  <a:pos x="452" y="298"/>
                </a:cxn>
                <a:cxn ang="0">
                  <a:pos x="333" y="156"/>
                </a:cxn>
                <a:cxn ang="0">
                  <a:pos x="174" y="333"/>
                </a:cxn>
                <a:cxn ang="0">
                  <a:pos x="174" y="713"/>
                </a:cxn>
                <a:cxn ang="0">
                  <a:pos x="0" y="713"/>
                </a:cxn>
                <a:cxn ang="0">
                  <a:pos x="0" y="17"/>
                </a:cxn>
              </a:cxnLst>
              <a:rect l="0" t="0" r="r" b="b"/>
              <a:pathLst>
                <a:path w="1078" h="713">
                  <a:moveTo>
                    <a:pt x="0" y="17"/>
                  </a:moveTo>
                  <a:cubicBezTo>
                    <a:pt x="165" y="17"/>
                    <a:pt x="165" y="17"/>
                    <a:pt x="165" y="17"/>
                  </a:cubicBezTo>
                  <a:cubicBezTo>
                    <a:pt x="165" y="126"/>
                    <a:pt x="165" y="126"/>
                    <a:pt x="165" y="126"/>
                  </a:cubicBezTo>
                  <a:cubicBezTo>
                    <a:pt x="168" y="126"/>
                    <a:pt x="168" y="126"/>
                    <a:pt x="168" y="126"/>
                  </a:cubicBezTo>
                  <a:cubicBezTo>
                    <a:pt x="199" y="61"/>
                    <a:pt x="265" y="0"/>
                    <a:pt x="381" y="0"/>
                  </a:cubicBezTo>
                  <a:cubicBezTo>
                    <a:pt x="488" y="0"/>
                    <a:pt x="562" y="42"/>
                    <a:pt x="599" y="129"/>
                  </a:cubicBezTo>
                  <a:cubicBezTo>
                    <a:pt x="649" y="40"/>
                    <a:pt x="723" y="0"/>
                    <a:pt x="827" y="0"/>
                  </a:cubicBezTo>
                  <a:cubicBezTo>
                    <a:pt x="1013" y="0"/>
                    <a:pt x="1078" y="132"/>
                    <a:pt x="1078" y="298"/>
                  </a:cubicBezTo>
                  <a:cubicBezTo>
                    <a:pt x="1078" y="713"/>
                    <a:pt x="1078" y="713"/>
                    <a:pt x="1078" y="713"/>
                  </a:cubicBezTo>
                  <a:cubicBezTo>
                    <a:pt x="904" y="713"/>
                    <a:pt x="904" y="713"/>
                    <a:pt x="904" y="713"/>
                  </a:cubicBezTo>
                  <a:cubicBezTo>
                    <a:pt x="904" y="319"/>
                    <a:pt x="904" y="319"/>
                    <a:pt x="904" y="319"/>
                  </a:cubicBezTo>
                  <a:cubicBezTo>
                    <a:pt x="904" y="232"/>
                    <a:pt x="878" y="156"/>
                    <a:pt x="775" y="156"/>
                  </a:cubicBezTo>
                  <a:cubicBezTo>
                    <a:pt x="667" y="156"/>
                    <a:pt x="626" y="246"/>
                    <a:pt x="626" y="336"/>
                  </a:cubicBezTo>
                  <a:cubicBezTo>
                    <a:pt x="626" y="713"/>
                    <a:pt x="626" y="713"/>
                    <a:pt x="626" y="713"/>
                  </a:cubicBezTo>
                  <a:cubicBezTo>
                    <a:pt x="452" y="713"/>
                    <a:pt x="452" y="713"/>
                    <a:pt x="452" y="713"/>
                  </a:cubicBezTo>
                  <a:cubicBezTo>
                    <a:pt x="452" y="298"/>
                    <a:pt x="452" y="298"/>
                    <a:pt x="452" y="298"/>
                  </a:cubicBezTo>
                  <a:cubicBezTo>
                    <a:pt x="452" y="213"/>
                    <a:pt x="417" y="156"/>
                    <a:pt x="333" y="156"/>
                  </a:cubicBezTo>
                  <a:cubicBezTo>
                    <a:pt x="219" y="156"/>
                    <a:pt x="174" y="240"/>
                    <a:pt x="174" y="333"/>
                  </a:cubicBezTo>
                  <a:cubicBezTo>
                    <a:pt x="174" y="713"/>
                    <a:pt x="174" y="713"/>
                    <a:pt x="174" y="713"/>
                  </a:cubicBezTo>
                  <a:cubicBezTo>
                    <a:pt x="0" y="713"/>
                    <a:pt x="0" y="713"/>
                    <a:pt x="0" y="713"/>
                  </a:cubicBezTo>
                  <a:lnTo>
                    <a:pt x="0" y="17"/>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45" name="Freeform 20"/>
            <p:cNvSpPr>
              <a:spLocks noSelect="1"/>
            </p:cNvSpPr>
            <p:nvPr/>
          </p:nvSpPr>
          <p:spPr bwMode="black">
            <a:xfrm>
              <a:off x="1541463" y="600076"/>
              <a:ext cx="127000" cy="163513"/>
            </a:xfrm>
            <a:custGeom>
              <a:avLst/>
              <a:gdLst/>
              <a:ahLst/>
              <a:cxnLst>
                <a:cxn ang="0">
                  <a:pos x="433" y="210"/>
                </a:cxn>
                <a:cxn ang="0">
                  <a:pos x="297" y="139"/>
                </a:cxn>
                <a:cxn ang="0">
                  <a:pos x="195" y="213"/>
                </a:cxn>
                <a:cxn ang="0">
                  <a:pos x="570" y="507"/>
                </a:cxn>
                <a:cxn ang="0">
                  <a:pos x="271" y="730"/>
                </a:cxn>
                <a:cxn ang="0">
                  <a:pos x="0" y="623"/>
                </a:cxn>
                <a:cxn ang="0">
                  <a:pos x="116" y="514"/>
                </a:cxn>
                <a:cxn ang="0">
                  <a:pos x="281" y="600"/>
                </a:cxn>
                <a:cxn ang="0">
                  <a:pos x="397" y="520"/>
                </a:cxn>
                <a:cxn ang="0">
                  <a:pos x="21" y="224"/>
                </a:cxn>
                <a:cxn ang="0">
                  <a:pos x="301" y="0"/>
                </a:cxn>
                <a:cxn ang="0">
                  <a:pos x="549" y="106"/>
                </a:cxn>
                <a:cxn ang="0">
                  <a:pos x="433" y="210"/>
                </a:cxn>
              </a:cxnLst>
              <a:rect l="0" t="0" r="r" b="b"/>
              <a:pathLst>
                <a:path w="570" h="730">
                  <a:moveTo>
                    <a:pt x="433" y="210"/>
                  </a:moveTo>
                  <a:cubicBezTo>
                    <a:pt x="399" y="164"/>
                    <a:pt x="356" y="139"/>
                    <a:pt x="297" y="139"/>
                  </a:cubicBezTo>
                  <a:cubicBezTo>
                    <a:pt x="250" y="139"/>
                    <a:pt x="195" y="161"/>
                    <a:pt x="195" y="213"/>
                  </a:cubicBezTo>
                  <a:cubicBezTo>
                    <a:pt x="195" y="337"/>
                    <a:pt x="570" y="236"/>
                    <a:pt x="570" y="507"/>
                  </a:cubicBezTo>
                  <a:cubicBezTo>
                    <a:pt x="570" y="672"/>
                    <a:pt x="413" y="730"/>
                    <a:pt x="271" y="730"/>
                  </a:cubicBezTo>
                  <a:cubicBezTo>
                    <a:pt x="163" y="730"/>
                    <a:pt x="71" y="702"/>
                    <a:pt x="0" y="623"/>
                  </a:cubicBezTo>
                  <a:cubicBezTo>
                    <a:pt x="116" y="514"/>
                    <a:pt x="116" y="514"/>
                    <a:pt x="116" y="514"/>
                  </a:cubicBezTo>
                  <a:cubicBezTo>
                    <a:pt x="161" y="563"/>
                    <a:pt x="207" y="600"/>
                    <a:pt x="281" y="600"/>
                  </a:cubicBezTo>
                  <a:cubicBezTo>
                    <a:pt x="331" y="600"/>
                    <a:pt x="397" y="575"/>
                    <a:pt x="397" y="520"/>
                  </a:cubicBezTo>
                  <a:cubicBezTo>
                    <a:pt x="397" y="376"/>
                    <a:pt x="21" y="489"/>
                    <a:pt x="21" y="224"/>
                  </a:cubicBezTo>
                  <a:cubicBezTo>
                    <a:pt x="21" y="69"/>
                    <a:pt x="161" y="0"/>
                    <a:pt x="301" y="0"/>
                  </a:cubicBezTo>
                  <a:cubicBezTo>
                    <a:pt x="394" y="0"/>
                    <a:pt x="492" y="29"/>
                    <a:pt x="549" y="106"/>
                  </a:cubicBezTo>
                  <a:lnTo>
                    <a:pt x="433" y="21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46" name="Freeform 21"/>
            <p:cNvSpPr>
              <a:spLocks noSelect="1"/>
            </p:cNvSpPr>
            <p:nvPr/>
          </p:nvSpPr>
          <p:spPr bwMode="black">
            <a:xfrm>
              <a:off x="1679575" y="560388"/>
              <a:ext cx="114300" cy="203200"/>
            </a:xfrm>
            <a:custGeom>
              <a:avLst/>
              <a:gdLst/>
              <a:ahLst/>
              <a:cxnLst>
                <a:cxn ang="0">
                  <a:pos x="0" y="349"/>
                </a:cxn>
                <a:cxn ang="0">
                  <a:pos x="0" y="201"/>
                </a:cxn>
                <a:cxn ang="0">
                  <a:pos x="143" y="201"/>
                </a:cxn>
                <a:cxn ang="0">
                  <a:pos x="143" y="0"/>
                </a:cxn>
                <a:cxn ang="0">
                  <a:pos x="317" y="0"/>
                </a:cxn>
                <a:cxn ang="0">
                  <a:pos x="317" y="201"/>
                </a:cxn>
                <a:cxn ang="0">
                  <a:pos x="509" y="201"/>
                </a:cxn>
                <a:cxn ang="0">
                  <a:pos x="509" y="349"/>
                </a:cxn>
                <a:cxn ang="0">
                  <a:pos x="317" y="349"/>
                </a:cxn>
                <a:cxn ang="0">
                  <a:pos x="317" y="653"/>
                </a:cxn>
                <a:cxn ang="0">
                  <a:pos x="414" y="766"/>
                </a:cxn>
                <a:cxn ang="0">
                  <a:pos x="509" y="744"/>
                </a:cxn>
                <a:cxn ang="0">
                  <a:pos x="509" y="891"/>
                </a:cxn>
                <a:cxn ang="0">
                  <a:pos x="371" y="914"/>
                </a:cxn>
                <a:cxn ang="0">
                  <a:pos x="143" y="668"/>
                </a:cxn>
                <a:cxn ang="0">
                  <a:pos x="143" y="349"/>
                </a:cxn>
                <a:cxn ang="0">
                  <a:pos x="0" y="349"/>
                </a:cxn>
              </a:cxnLst>
              <a:rect l="0" t="0" r="r" b="b"/>
              <a:pathLst>
                <a:path w="509" h="914">
                  <a:moveTo>
                    <a:pt x="0" y="349"/>
                  </a:moveTo>
                  <a:cubicBezTo>
                    <a:pt x="0" y="201"/>
                    <a:pt x="0" y="201"/>
                    <a:pt x="0" y="201"/>
                  </a:cubicBezTo>
                  <a:cubicBezTo>
                    <a:pt x="143" y="201"/>
                    <a:pt x="143" y="201"/>
                    <a:pt x="143" y="201"/>
                  </a:cubicBezTo>
                  <a:cubicBezTo>
                    <a:pt x="143" y="0"/>
                    <a:pt x="143" y="0"/>
                    <a:pt x="143" y="0"/>
                  </a:cubicBezTo>
                  <a:cubicBezTo>
                    <a:pt x="317" y="0"/>
                    <a:pt x="317" y="0"/>
                    <a:pt x="317" y="0"/>
                  </a:cubicBezTo>
                  <a:cubicBezTo>
                    <a:pt x="317" y="201"/>
                    <a:pt x="317" y="201"/>
                    <a:pt x="317" y="201"/>
                  </a:cubicBezTo>
                  <a:cubicBezTo>
                    <a:pt x="509" y="201"/>
                    <a:pt x="509" y="201"/>
                    <a:pt x="509" y="201"/>
                  </a:cubicBezTo>
                  <a:cubicBezTo>
                    <a:pt x="509" y="349"/>
                    <a:pt x="509" y="349"/>
                    <a:pt x="509" y="349"/>
                  </a:cubicBezTo>
                  <a:cubicBezTo>
                    <a:pt x="317" y="349"/>
                    <a:pt x="317" y="349"/>
                    <a:pt x="317" y="349"/>
                  </a:cubicBezTo>
                  <a:cubicBezTo>
                    <a:pt x="317" y="653"/>
                    <a:pt x="317" y="653"/>
                    <a:pt x="317" y="653"/>
                  </a:cubicBezTo>
                  <a:cubicBezTo>
                    <a:pt x="317" y="723"/>
                    <a:pt x="338" y="766"/>
                    <a:pt x="414" y="766"/>
                  </a:cubicBezTo>
                  <a:cubicBezTo>
                    <a:pt x="445" y="766"/>
                    <a:pt x="487" y="760"/>
                    <a:pt x="509" y="744"/>
                  </a:cubicBezTo>
                  <a:cubicBezTo>
                    <a:pt x="509" y="891"/>
                    <a:pt x="509" y="891"/>
                    <a:pt x="509" y="891"/>
                  </a:cubicBezTo>
                  <a:cubicBezTo>
                    <a:pt x="472" y="908"/>
                    <a:pt x="412" y="914"/>
                    <a:pt x="371" y="914"/>
                  </a:cubicBezTo>
                  <a:cubicBezTo>
                    <a:pt x="187" y="914"/>
                    <a:pt x="143" y="831"/>
                    <a:pt x="143" y="668"/>
                  </a:cubicBezTo>
                  <a:cubicBezTo>
                    <a:pt x="143" y="349"/>
                    <a:pt x="143" y="349"/>
                    <a:pt x="143" y="349"/>
                  </a:cubicBezTo>
                  <a:lnTo>
                    <a:pt x="0" y="349"/>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47" name="Freeform 22"/>
            <p:cNvSpPr>
              <a:spLocks noSelect="1"/>
            </p:cNvSpPr>
            <p:nvPr/>
          </p:nvSpPr>
          <p:spPr bwMode="black">
            <a:xfrm>
              <a:off x="1816100" y="600076"/>
              <a:ext cx="157163" cy="163513"/>
            </a:xfrm>
            <a:custGeom>
              <a:avLst/>
              <a:gdLst/>
              <a:ahLst/>
              <a:cxnLst>
                <a:cxn ang="0">
                  <a:pos x="174" y="426"/>
                </a:cxn>
                <a:cxn ang="0">
                  <a:pos x="361" y="591"/>
                </a:cxn>
                <a:cxn ang="0">
                  <a:pos x="548" y="497"/>
                </a:cxn>
                <a:cxn ang="0">
                  <a:pos x="672" y="591"/>
                </a:cxn>
                <a:cxn ang="0">
                  <a:pos x="378" y="730"/>
                </a:cxn>
                <a:cxn ang="0">
                  <a:pos x="0" y="365"/>
                </a:cxn>
                <a:cxn ang="0">
                  <a:pos x="378" y="0"/>
                </a:cxn>
                <a:cxn ang="0">
                  <a:pos x="704" y="378"/>
                </a:cxn>
                <a:cxn ang="0">
                  <a:pos x="704" y="426"/>
                </a:cxn>
                <a:cxn ang="0">
                  <a:pos x="174" y="426"/>
                </a:cxn>
                <a:cxn ang="0">
                  <a:pos x="530" y="295"/>
                </a:cxn>
                <a:cxn ang="0">
                  <a:pos x="354" y="130"/>
                </a:cxn>
                <a:cxn ang="0">
                  <a:pos x="174" y="295"/>
                </a:cxn>
                <a:cxn ang="0">
                  <a:pos x="530" y="295"/>
                </a:cxn>
              </a:cxnLst>
              <a:rect l="0" t="0" r="r" b="b"/>
              <a:pathLst>
                <a:path w="704" h="730">
                  <a:moveTo>
                    <a:pt x="174" y="426"/>
                  </a:moveTo>
                  <a:cubicBezTo>
                    <a:pt x="186" y="529"/>
                    <a:pt x="264" y="591"/>
                    <a:pt x="361" y="591"/>
                  </a:cubicBezTo>
                  <a:cubicBezTo>
                    <a:pt x="448" y="591"/>
                    <a:pt x="504" y="550"/>
                    <a:pt x="548" y="497"/>
                  </a:cubicBezTo>
                  <a:cubicBezTo>
                    <a:pt x="672" y="591"/>
                    <a:pt x="672" y="591"/>
                    <a:pt x="672" y="591"/>
                  </a:cubicBezTo>
                  <a:cubicBezTo>
                    <a:pt x="591" y="691"/>
                    <a:pt x="488" y="730"/>
                    <a:pt x="378" y="730"/>
                  </a:cubicBezTo>
                  <a:cubicBezTo>
                    <a:pt x="168" y="730"/>
                    <a:pt x="0" y="584"/>
                    <a:pt x="0" y="365"/>
                  </a:cubicBezTo>
                  <a:cubicBezTo>
                    <a:pt x="0" y="146"/>
                    <a:pt x="168" y="0"/>
                    <a:pt x="378" y="0"/>
                  </a:cubicBezTo>
                  <a:cubicBezTo>
                    <a:pt x="572" y="0"/>
                    <a:pt x="704" y="136"/>
                    <a:pt x="704" y="378"/>
                  </a:cubicBezTo>
                  <a:cubicBezTo>
                    <a:pt x="704" y="426"/>
                    <a:pt x="704" y="426"/>
                    <a:pt x="704" y="426"/>
                  </a:cubicBezTo>
                  <a:lnTo>
                    <a:pt x="174" y="426"/>
                  </a:lnTo>
                  <a:close/>
                  <a:moveTo>
                    <a:pt x="530" y="295"/>
                  </a:moveTo>
                  <a:cubicBezTo>
                    <a:pt x="529" y="194"/>
                    <a:pt x="462" y="130"/>
                    <a:pt x="354" y="130"/>
                  </a:cubicBezTo>
                  <a:cubicBezTo>
                    <a:pt x="251" y="130"/>
                    <a:pt x="187" y="195"/>
                    <a:pt x="174" y="295"/>
                  </a:cubicBezTo>
                  <a:lnTo>
                    <a:pt x="530" y="295"/>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48" name="Freeform 23"/>
            <p:cNvSpPr>
              <a:spLocks noSelect="1"/>
            </p:cNvSpPr>
            <p:nvPr/>
          </p:nvSpPr>
          <p:spPr bwMode="black">
            <a:xfrm>
              <a:off x="2009775" y="600076"/>
              <a:ext cx="98425" cy="160338"/>
            </a:xfrm>
            <a:custGeom>
              <a:avLst/>
              <a:gdLst/>
              <a:ahLst/>
              <a:cxnLst>
                <a:cxn ang="0">
                  <a:pos x="0" y="17"/>
                </a:cxn>
                <a:cxn ang="0">
                  <a:pos x="174" y="17"/>
                </a:cxn>
                <a:cxn ang="0">
                  <a:pos x="174" y="127"/>
                </a:cxn>
                <a:cxn ang="0">
                  <a:pos x="177" y="127"/>
                </a:cxn>
                <a:cxn ang="0">
                  <a:pos x="383" y="0"/>
                </a:cxn>
                <a:cxn ang="0">
                  <a:pos x="445" y="10"/>
                </a:cxn>
                <a:cxn ang="0">
                  <a:pos x="445" y="178"/>
                </a:cxn>
                <a:cxn ang="0">
                  <a:pos x="361" y="165"/>
                </a:cxn>
                <a:cxn ang="0">
                  <a:pos x="174" y="340"/>
                </a:cxn>
                <a:cxn ang="0">
                  <a:pos x="174" y="713"/>
                </a:cxn>
                <a:cxn ang="0">
                  <a:pos x="0" y="713"/>
                </a:cxn>
                <a:cxn ang="0">
                  <a:pos x="0" y="17"/>
                </a:cxn>
              </a:cxnLst>
              <a:rect l="0" t="0" r="r" b="b"/>
              <a:pathLst>
                <a:path w="445" h="713">
                  <a:moveTo>
                    <a:pt x="0" y="17"/>
                  </a:moveTo>
                  <a:cubicBezTo>
                    <a:pt x="174" y="17"/>
                    <a:pt x="174" y="17"/>
                    <a:pt x="174" y="17"/>
                  </a:cubicBezTo>
                  <a:cubicBezTo>
                    <a:pt x="174" y="127"/>
                    <a:pt x="174" y="127"/>
                    <a:pt x="174" y="127"/>
                  </a:cubicBezTo>
                  <a:cubicBezTo>
                    <a:pt x="177" y="127"/>
                    <a:pt x="177" y="127"/>
                    <a:pt x="177" y="127"/>
                  </a:cubicBezTo>
                  <a:cubicBezTo>
                    <a:pt x="215" y="48"/>
                    <a:pt x="292" y="0"/>
                    <a:pt x="383" y="0"/>
                  </a:cubicBezTo>
                  <a:cubicBezTo>
                    <a:pt x="405" y="0"/>
                    <a:pt x="425" y="4"/>
                    <a:pt x="445" y="10"/>
                  </a:cubicBezTo>
                  <a:cubicBezTo>
                    <a:pt x="445" y="178"/>
                    <a:pt x="445" y="178"/>
                    <a:pt x="445" y="178"/>
                  </a:cubicBezTo>
                  <a:cubicBezTo>
                    <a:pt x="416" y="171"/>
                    <a:pt x="389" y="165"/>
                    <a:pt x="361" y="165"/>
                  </a:cubicBezTo>
                  <a:cubicBezTo>
                    <a:pt x="198" y="165"/>
                    <a:pt x="174" y="303"/>
                    <a:pt x="174" y="340"/>
                  </a:cubicBezTo>
                  <a:cubicBezTo>
                    <a:pt x="174" y="713"/>
                    <a:pt x="174" y="713"/>
                    <a:pt x="174" y="713"/>
                  </a:cubicBezTo>
                  <a:cubicBezTo>
                    <a:pt x="0" y="713"/>
                    <a:pt x="0" y="713"/>
                    <a:pt x="0" y="713"/>
                  </a:cubicBezTo>
                  <a:lnTo>
                    <a:pt x="0" y="17"/>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49" name="Freeform 24"/>
            <p:cNvSpPr>
              <a:spLocks noSelect="1"/>
            </p:cNvSpPr>
            <p:nvPr/>
          </p:nvSpPr>
          <p:spPr bwMode="black">
            <a:xfrm>
              <a:off x="2122488" y="515938"/>
              <a:ext cx="166688" cy="247650"/>
            </a:xfrm>
            <a:custGeom>
              <a:avLst/>
              <a:gdLst/>
              <a:ahLst/>
              <a:cxnLst>
                <a:cxn ang="0">
                  <a:pos x="585" y="991"/>
                </a:cxn>
                <a:cxn ang="0">
                  <a:pos x="582" y="991"/>
                </a:cxn>
                <a:cxn ang="0">
                  <a:pos x="343" y="1113"/>
                </a:cxn>
                <a:cxn ang="0">
                  <a:pos x="0" y="748"/>
                </a:cxn>
                <a:cxn ang="0">
                  <a:pos x="336" y="383"/>
                </a:cxn>
                <a:cxn ang="0">
                  <a:pos x="572" y="489"/>
                </a:cxn>
                <a:cxn ang="0">
                  <a:pos x="576" y="489"/>
                </a:cxn>
                <a:cxn ang="0">
                  <a:pos x="576" y="0"/>
                </a:cxn>
                <a:cxn ang="0">
                  <a:pos x="750" y="0"/>
                </a:cxn>
                <a:cxn ang="0">
                  <a:pos x="750" y="1096"/>
                </a:cxn>
                <a:cxn ang="0">
                  <a:pos x="585" y="1096"/>
                </a:cxn>
                <a:cxn ang="0">
                  <a:pos x="585" y="991"/>
                </a:cxn>
                <a:cxn ang="0">
                  <a:pos x="378" y="956"/>
                </a:cxn>
                <a:cxn ang="0">
                  <a:pos x="582" y="748"/>
                </a:cxn>
                <a:cxn ang="0">
                  <a:pos x="378" y="539"/>
                </a:cxn>
                <a:cxn ang="0">
                  <a:pos x="174" y="748"/>
                </a:cxn>
                <a:cxn ang="0">
                  <a:pos x="378" y="956"/>
                </a:cxn>
              </a:cxnLst>
              <a:rect l="0" t="0" r="r" b="b"/>
              <a:pathLst>
                <a:path w="750" h="1113">
                  <a:moveTo>
                    <a:pt x="585" y="991"/>
                  </a:moveTo>
                  <a:cubicBezTo>
                    <a:pt x="582" y="991"/>
                    <a:pt x="582" y="991"/>
                    <a:pt x="582" y="991"/>
                  </a:cubicBezTo>
                  <a:cubicBezTo>
                    <a:pt x="531" y="1075"/>
                    <a:pt x="440" y="1113"/>
                    <a:pt x="343" y="1113"/>
                  </a:cubicBezTo>
                  <a:cubicBezTo>
                    <a:pt x="129" y="1113"/>
                    <a:pt x="0" y="954"/>
                    <a:pt x="0" y="748"/>
                  </a:cubicBezTo>
                  <a:cubicBezTo>
                    <a:pt x="0" y="542"/>
                    <a:pt x="137" y="383"/>
                    <a:pt x="336" y="383"/>
                  </a:cubicBezTo>
                  <a:cubicBezTo>
                    <a:pt x="466" y="383"/>
                    <a:pt x="536" y="444"/>
                    <a:pt x="572" y="489"/>
                  </a:cubicBezTo>
                  <a:cubicBezTo>
                    <a:pt x="576" y="489"/>
                    <a:pt x="576" y="489"/>
                    <a:pt x="576" y="489"/>
                  </a:cubicBezTo>
                  <a:cubicBezTo>
                    <a:pt x="576" y="0"/>
                    <a:pt x="576" y="0"/>
                    <a:pt x="576" y="0"/>
                  </a:cubicBezTo>
                  <a:cubicBezTo>
                    <a:pt x="750" y="0"/>
                    <a:pt x="750" y="0"/>
                    <a:pt x="750" y="0"/>
                  </a:cubicBezTo>
                  <a:cubicBezTo>
                    <a:pt x="750" y="1096"/>
                    <a:pt x="750" y="1096"/>
                    <a:pt x="750" y="1096"/>
                  </a:cubicBezTo>
                  <a:cubicBezTo>
                    <a:pt x="585" y="1096"/>
                    <a:pt x="585" y="1096"/>
                    <a:pt x="585" y="1096"/>
                  </a:cubicBezTo>
                  <a:lnTo>
                    <a:pt x="585" y="991"/>
                  </a:lnTo>
                  <a:close/>
                  <a:moveTo>
                    <a:pt x="378" y="956"/>
                  </a:moveTo>
                  <a:cubicBezTo>
                    <a:pt x="505" y="956"/>
                    <a:pt x="582" y="857"/>
                    <a:pt x="582" y="748"/>
                  </a:cubicBezTo>
                  <a:cubicBezTo>
                    <a:pt x="582" y="639"/>
                    <a:pt x="505" y="539"/>
                    <a:pt x="378" y="539"/>
                  </a:cubicBezTo>
                  <a:cubicBezTo>
                    <a:pt x="250" y="539"/>
                    <a:pt x="174" y="639"/>
                    <a:pt x="174" y="748"/>
                  </a:cubicBezTo>
                  <a:cubicBezTo>
                    <a:pt x="174" y="857"/>
                    <a:pt x="250" y="956"/>
                    <a:pt x="378" y="956"/>
                  </a:cubicBezTo>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50" name="Freeform 25"/>
            <p:cNvSpPr>
              <a:spLocks noSelect="1"/>
            </p:cNvSpPr>
            <p:nvPr/>
          </p:nvSpPr>
          <p:spPr bwMode="black">
            <a:xfrm>
              <a:off x="2322513" y="600076"/>
              <a:ext cx="142875" cy="163513"/>
            </a:xfrm>
            <a:custGeom>
              <a:avLst/>
              <a:gdLst/>
              <a:ahLst/>
              <a:cxnLst>
                <a:cxn ang="0">
                  <a:pos x="481" y="617"/>
                </a:cxn>
                <a:cxn ang="0">
                  <a:pos x="477" y="617"/>
                </a:cxn>
                <a:cxn ang="0">
                  <a:pos x="254" y="730"/>
                </a:cxn>
                <a:cxn ang="0">
                  <a:pos x="0" y="521"/>
                </a:cxn>
                <a:cxn ang="0">
                  <a:pos x="437" y="279"/>
                </a:cxn>
                <a:cxn ang="0">
                  <a:pos x="481" y="279"/>
                </a:cxn>
                <a:cxn ang="0">
                  <a:pos x="481" y="261"/>
                </a:cxn>
                <a:cxn ang="0">
                  <a:pos x="322" y="130"/>
                </a:cxn>
                <a:cxn ang="0">
                  <a:pos x="136" y="203"/>
                </a:cxn>
                <a:cxn ang="0">
                  <a:pos x="45" y="111"/>
                </a:cxn>
                <a:cxn ang="0">
                  <a:pos x="340" y="0"/>
                </a:cxn>
                <a:cxn ang="0">
                  <a:pos x="637" y="313"/>
                </a:cxn>
                <a:cxn ang="0">
                  <a:pos x="637" y="713"/>
                </a:cxn>
                <a:cxn ang="0">
                  <a:pos x="481" y="713"/>
                </a:cxn>
                <a:cxn ang="0">
                  <a:pos x="481" y="617"/>
                </a:cxn>
                <a:cxn ang="0">
                  <a:pos x="471" y="401"/>
                </a:cxn>
                <a:cxn ang="0">
                  <a:pos x="435" y="401"/>
                </a:cxn>
                <a:cxn ang="0">
                  <a:pos x="174" y="508"/>
                </a:cxn>
                <a:cxn ang="0">
                  <a:pos x="295" y="600"/>
                </a:cxn>
                <a:cxn ang="0">
                  <a:pos x="471" y="440"/>
                </a:cxn>
                <a:cxn ang="0">
                  <a:pos x="471" y="401"/>
                </a:cxn>
              </a:cxnLst>
              <a:rect l="0" t="0" r="r" b="b"/>
              <a:pathLst>
                <a:path w="637" h="730">
                  <a:moveTo>
                    <a:pt x="481" y="617"/>
                  </a:moveTo>
                  <a:cubicBezTo>
                    <a:pt x="477" y="617"/>
                    <a:pt x="477" y="617"/>
                    <a:pt x="477" y="617"/>
                  </a:cubicBezTo>
                  <a:cubicBezTo>
                    <a:pt x="427" y="695"/>
                    <a:pt x="346" y="730"/>
                    <a:pt x="254" y="730"/>
                  </a:cubicBezTo>
                  <a:cubicBezTo>
                    <a:pt x="125" y="730"/>
                    <a:pt x="0" y="659"/>
                    <a:pt x="0" y="521"/>
                  </a:cubicBezTo>
                  <a:cubicBezTo>
                    <a:pt x="0" y="295"/>
                    <a:pt x="264" y="279"/>
                    <a:pt x="437" y="279"/>
                  </a:cubicBezTo>
                  <a:cubicBezTo>
                    <a:pt x="481" y="279"/>
                    <a:pt x="481" y="279"/>
                    <a:pt x="481" y="279"/>
                  </a:cubicBezTo>
                  <a:cubicBezTo>
                    <a:pt x="481" y="261"/>
                    <a:pt x="481" y="261"/>
                    <a:pt x="481" y="261"/>
                  </a:cubicBezTo>
                  <a:cubicBezTo>
                    <a:pt x="481" y="175"/>
                    <a:pt x="414" y="130"/>
                    <a:pt x="322" y="130"/>
                  </a:cubicBezTo>
                  <a:cubicBezTo>
                    <a:pt x="249" y="130"/>
                    <a:pt x="182" y="159"/>
                    <a:pt x="136" y="203"/>
                  </a:cubicBezTo>
                  <a:cubicBezTo>
                    <a:pt x="45" y="111"/>
                    <a:pt x="45" y="111"/>
                    <a:pt x="45" y="111"/>
                  </a:cubicBezTo>
                  <a:cubicBezTo>
                    <a:pt x="122" y="33"/>
                    <a:pt x="230" y="0"/>
                    <a:pt x="340" y="0"/>
                  </a:cubicBezTo>
                  <a:cubicBezTo>
                    <a:pt x="637" y="0"/>
                    <a:pt x="637" y="214"/>
                    <a:pt x="637" y="313"/>
                  </a:cubicBezTo>
                  <a:cubicBezTo>
                    <a:pt x="637" y="713"/>
                    <a:pt x="637" y="713"/>
                    <a:pt x="637" y="713"/>
                  </a:cubicBezTo>
                  <a:cubicBezTo>
                    <a:pt x="481" y="713"/>
                    <a:pt x="481" y="713"/>
                    <a:pt x="481" y="713"/>
                  </a:cubicBezTo>
                  <a:lnTo>
                    <a:pt x="481" y="617"/>
                  </a:lnTo>
                  <a:close/>
                  <a:moveTo>
                    <a:pt x="471" y="401"/>
                  </a:moveTo>
                  <a:cubicBezTo>
                    <a:pt x="435" y="401"/>
                    <a:pt x="435" y="401"/>
                    <a:pt x="435" y="401"/>
                  </a:cubicBezTo>
                  <a:cubicBezTo>
                    <a:pt x="339" y="401"/>
                    <a:pt x="174" y="408"/>
                    <a:pt x="174" y="508"/>
                  </a:cubicBezTo>
                  <a:cubicBezTo>
                    <a:pt x="174" y="572"/>
                    <a:pt x="239" y="600"/>
                    <a:pt x="295" y="600"/>
                  </a:cubicBezTo>
                  <a:cubicBezTo>
                    <a:pt x="414" y="600"/>
                    <a:pt x="471" y="537"/>
                    <a:pt x="471" y="440"/>
                  </a:cubicBezTo>
                  <a:lnTo>
                    <a:pt x="471" y="401"/>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51" name="Freeform 26"/>
            <p:cNvSpPr>
              <a:spLocks noSelect="1"/>
            </p:cNvSpPr>
            <p:nvPr/>
          </p:nvSpPr>
          <p:spPr bwMode="black">
            <a:xfrm>
              <a:off x="2505075" y="600076"/>
              <a:ext cx="241300" cy="160338"/>
            </a:xfrm>
            <a:custGeom>
              <a:avLst/>
              <a:gdLst/>
              <a:ahLst/>
              <a:cxnLst>
                <a:cxn ang="0">
                  <a:pos x="0" y="17"/>
                </a:cxn>
                <a:cxn ang="0">
                  <a:pos x="165" y="17"/>
                </a:cxn>
                <a:cxn ang="0">
                  <a:pos x="165" y="126"/>
                </a:cxn>
                <a:cxn ang="0">
                  <a:pos x="168" y="126"/>
                </a:cxn>
                <a:cxn ang="0">
                  <a:pos x="381" y="0"/>
                </a:cxn>
                <a:cxn ang="0">
                  <a:pos x="598" y="129"/>
                </a:cxn>
                <a:cxn ang="0">
                  <a:pos x="827" y="0"/>
                </a:cxn>
                <a:cxn ang="0">
                  <a:pos x="1078" y="298"/>
                </a:cxn>
                <a:cxn ang="0">
                  <a:pos x="1078" y="713"/>
                </a:cxn>
                <a:cxn ang="0">
                  <a:pos x="904" y="713"/>
                </a:cxn>
                <a:cxn ang="0">
                  <a:pos x="904" y="319"/>
                </a:cxn>
                <a:cxn ang="0">
                  <a:pos x="775" y="156"/>
                </a:cxn>
                <a:cxn ang="0">
                  <a:pos x="626" y="336"/>
                </a:cxn>
                <a:cxn ang="0">
                  <a:pos x="626" y="713"/>
                </a:cxn>
                <a:cxn ang="0">
                  <a:pos x="452" y="713"/>
                </a:cxn>
                <a:cxn ang="0">
                  <a:pos x="452" y="298"/>
                </a:cxn>
                <a:cxn ang="0">
                  <a:pos x="333" y="156"/>
                </a:cxn>
                <a:cxn ang="0">
                  <a:pos x="174" y="333"/>
                </a:cxn>
                <a:cxn ang="0">
                  <a:pos x="174" y="713"/>
                </a:cxn>
                <a:cxn ang="0">
                  <a:pos x="0" y="713"/>
                </a:cxn>
                <a:cxn ang="0">
                  <a:pos x="0" y="17"/>
                </a:cxn>
              </a:cxnLst>
              <a:rect l="0" t="0" r="r" b="b"/>
              <a:pathLst>
                <a:path w="1078" h="713">
                  <a:moveTo>
                    <a:pt x="0" y="17"/>
                  </a:moveTo>
                  <a:cubicBezTo>
                    <a:pt x="165" y="17"/>
                    <a:pt x="165" y="17"/>
                    <a:pt x="165" y="17"/>
                  </a:cubicBezTo>
                  <a:cubicBezTo>
                    <a:pt x="165" y="126"/>
                    <a:pt x="165" y="126"/>
                    <a:pt x="165" y="126"/>
                  </a:cubicBezTo>
                  <a:cubicBezTo>
                    <a:pt x="168" y="126"/>
                    <a:pt x="168" y="126"/>
                    <a:pt x="168" y="126"/>
                  </a:cubicBezTo>
                  <a:cubicBezTo>
                    <a:pt x="199" y="61"/>
                    <a:pt x="265" y="0"/>
                    <a:pt x="381" y="0"/>
                  </a:cubicBezTo>
                  <a:cubicBezTo>
                    <a:pt x="488" y="0"/>
                    <a:pt x="562" y="42"/>
                    <a:pt x="598" y="129"/>
                  </a:cubicBezTo>
                  <a:cubicBezTo>
                    <a:pt x="649" y="40"/>
                    <a:pt x="723" y="0"/>
                    <a:pt x="827" y="0"/>
                  </a:cubicBezTo>
                  <a:cubicBezTo>
                    <a:pt x="1013" y="0"/>
                    <a:pt x="1078" y="132"/>
                    <a:pt x="1078" y="298"/>
                  </a:cubicBezTo>
                  <a:cubicBezTo>
                    <a:pt x="1078" y="713"/>
                    <a:pt x="1078" y="713"/>
                    <a:pt x="1078" y="713"/>
                  </a:cubicBezTo>
                  <a:cubicBezTo>
                    <a:pt x="904" y="713"/>
                    <a:pt x="904" y="713"/>
                    <a:pt x="904" y="713"/>
                  </a:cubicBezTo>
                  <a:cubicBezTo>
                    <a:pt x="904" y="319"/>
                    <a:pt x="904" y="319"/>
                    <a:pt x="904" y="319"/>
                  </a:cubicBezTo>
                  <a:cubicBezTo>
                    <a:pt x="904" y="232"/>
                    <a:pt x="878" y="156"/>
                    <a:pt x="775" y="156"/>
                  </a:cubicBezTo>
                  <a:cubicBezTo>
                    <a:pt x="666" y="156"/>
                    <a:pt x="626" y="246"/>
                    <a:pt x="626" y="336"/>
                  </a:cubicBezTo>
                  <a:cubicBezTo>
                    <a:pt x="626" y="713"/>
                    <a:pt x="626" y="713"/>
                    <a:pt x="626" y="713"/>
                  </a:cubicBezTo>
                  <a:cubicBezTo>
                    <a:pt x="452" y="713"/>
                    <a:pt x="452" y="713"/>
                    <a:pt x="452" y="713"/>
                  </a:cubicBezTo>
                  <a:cubicBezTo>
                    <a:pt x="452" y="298"/>
                    <a:pt x="452" y="298"/>
                    <a:pt x="452" y="298"/>
                  </a:cubicBezTo>
                  <a:cubicBezTo>
                    <a:pt x="452" y="213"/>
                    <a:pt x="417" y="156"/>
                    <a:pt x="333" y="156"/>
                  </a:cubicBezTo>
                  <a:cubicBezTo>
                    <a:pt x="219" y="156"/>
                    <a:pt x="174" y="240"/>
                    <a:pt x="174" y="333"/>
                  </a:cubicBezTo>
                  <a:cubicBezTo>
                    <a:pt x="174" y="713"/>
                    <a:pt x="174" y="713"/>
                    <a:pt x="174" y="713"/>
                  </a:cubicBezTo>
                  <a:cubicBezTo>
                    <a:pt x="0" y="713"/>
                    <a:pt x="0" y="713"/>
                    <a:pt x="0" y="713"/>
                  </a:cubicBezTo>
                  <a:lnTo>
                    <a:pt x="0" y="17"/>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grpSp>
    </p:spTree>
  </p:cSld>
  <p:clrMapOvr>
    <a:masterClrMapping/>
  </p:clrMapOvr>
  <p:timing>
    <p:tnLst>
      <p:par>
        <p:cTn xmlns:p14="http://schemas.microsoft.com/office/powerpoint/2010/mai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Foto (klein) links, tekst rechts">
    <p:spTree>
      <p:nvGrpSpPr>
        <p:cNvPr id="1" name=""/>
        <p:cNvGrpSpPr/>
        <p:nvPr/>
      </p:nvGrpSpPr>
      <p:grpSpPr>
        <a:xfrm>
          <a:off x="0" y="0"/>
          <a:ext cx="0" cy="0"/>
          <a:chOff x="0" y="0"/>
          <a:chExt cx="0" cy="0"/>
        </a:xfrm>
      </p:grpSpPr>
      <p:sp>
        <p:nvSpPr>
          <p:cNvPr id="3" name="Tijdelijke aanduiding voor inhoud 2"/>
          <p:cNvSpPr>
            <a:spLocks noGrp="1" noSelect="1"/>
          </p:cNvSpPr>
          <p:nvPr>
            <p:ph idx="1"/>
          </p:nvPr>
        </p:nvSpPr>
        <p:spPr bwMode="gray">
          <a:xfrm>
            <a:off x="4337934" y="2053441"/>
            <a:ext cx="4464000" cy="4428000"/>
          </a:xfrm>
        </p:spPr>
        <p:txBody>
          <a:bodyPr/>
          <a:lstStyle/>
          <a:p>
            <a:pPr lvl="0"/>
            <a:r>
              <a:rPr lang="nl-NL" noProof="1" smtClean="0"/>
              <a:t>Klik om de modelstijlen te bewerken</a:t>
            </a:r>
          </a:p>
          <a:p>
            <a:pPr lvl="1"/>
            <a:r>
              <a:rPr lang="nl-NL" noProof="1" smtClean="0"/>
              <a:t>Tweede niveau</a:t>
            </a:r>
          </a:p>
          <a:p>
            <a:pPr lvl="2"/>
            <a:r>
              <a:rPr lang="nl-NL" noProof="1" smtClean="0"/>
              <a:t>Derde niveau</a:t>
            </a:r>
          </a:p>
          <a:p>
            <a:pPr lvl="3"/>
            <a:r>
              <a:rPr lang="nl-NL" noProof="1" smtClean="0"/>
              <a:t>Vierde niveau</a:t>
            </a:r>
          </a:p>
          <a:p>
            <a:pPr lvl="4"/>
            <a:r>
              <a:rPr lang="nl-NL" noProof="1" smtClean="0"/>
              <a:t>Vijfde niveau</a:t>
            </a:r>
            <a:endParaRPr lang="nl-NL" noProof="1"/>
          </a:p>
        </p:txBody>
      </p:sp>
      <p:sp>
        <p:nvSpPr>
          <p:cNvPr id="6" name="Tijdelijke aanduiding voor afbeelding 5"/>
          <p:cNvSpPr>
            <a:spLocks noGrp="1" noSelect="1"/>
          </p:cNvSpPr>
          <p:nvPr>
            <p:ph type="pic" sz="quarter" idx="10" hasCustomPrompt="1"/>
          </p:nvPr>
        </p:nvSpPr>
        <p:spPr bwMode="gray">
          <a:xfrm>
            <a:off x="820800" y="2124000"/>
            <a:ext cx="3268800" cy="4248000"/>
          </a:xfrm>
        </p:spPr>
        <p:txBody>
          <a:bodyPr/>
          <a:lstStyle>
            <a:lvl1pPr marL="0" indent="0">
              <a:buNone/>
              <a:defRPr b="0" baseline="0"/>
            </a:lvl1pPr>
          </a:lstStyle>
          <a:p>
            <a:r>
              <a:rPr lang="nl-NL" dirty="0" smtClean="0"/>
              <a:t>Afbeelding formaat: 367 x 476 pixels.</a:t>
            </a:r>
            <a:endParaRPr lang="nl-NL" dirty="0"/>
          </a:p>
        </p:txBody>
      </p:sp>
      <p:sp>
        <p:nvSpPr>
          <p:cNvPr id="2" name="Tijdelijke aanduiding voor datum 1"/>
          <p:cNvSpPr>
            <a:spLocks noGrp="1" noSelect="1"/>
          </p:cNvSpPr>
          <p:nvPr>
            <p:ph type="dt" sz="half" idx="11"/>
          </p:nvPr>
        </p:nvSpPr>
        <p:spPr bwMode="gray"/>
        <p:txBody>
          <a:bodyPr/>
          <a:lstStyle/>
          <a:p>
            <a:fld id="{FCBAE101-7B56-4F70-B433-BCD6A308CBE8}" type="datetime1">
              <a:rPr lang="nl-NL" smtClean="0"/>
              <a:t>13-10-17</a:t>
            </a:fld>
            <a:endParaRPr lang="nl-NL" dirty="0"/>
          </a:p>
        </p:txBody>
      </p:sp>
      <p:sp>
        <p:nvSpPr>
          <p:cNvPr id="4" name="Tijdelijke aanduiding voor voettekst 3"/>
          <p:cNvSpPr>
            <a:spLocks noGrp="1" noSelect="1"/>
          </p:cNvSpPr>
          <p:nvPr>
            <p:ph type="ftr" sz="quarter" idx="12"/>
          </p:nvPr>
        </p:nvSpPr>
        <p:spPr bwMode="gray"/>
        <p:txBody>
          <a:bodyPr/>
          <a:lstStyle/>
          <a:p>
            <a:r>
              <a:rPr lang="nl-NL" dirty="0" smtClean="0"/>
              <a:t>Via Invoegen | Koptekst en voettekst kunt u de tekst wijzigen</a:t>
            </a:r>
            <a:endParaRPr lang="nl-NL" dirty="0"/>
          </a:p>
        </p:txBody>
      </p:sp>
      <p:sp>
        <p:nvSpPr>
          <p:cNvPr id="5" name="Tijdelijke aanduiding voor dianummer 4"/>
          <p:cNvSpPr>
            <a:spLocks noGrp="1" noSelect="1"/>
          </p:cNvSpPr>
          <p:nvPr>
            <p:ph type="sldNum" sz="quarter" idx="13"/>
          </p:nvPr>
        </p:nvSpPr>
        <p:spPr bwMode="gray"/>
        <p:txBody>
          <a:bodyPr/>
          <a:lstStyle/>
          <a:p>
            <a:r>
              <a:rPr lang="nl-NL" dirty="0" smtClean="0"/>
              <a:t>| </a:t>
            </a:r>
            <a:fld id="{5A73F218-DCB0-4894-9B51-05C25669D534}" type="slidenum">
              <a:rPr lang="nl-NL" smtClean="0"/>
              <a:pPr/>
              <a:t>‹nr.›</a:t>
            </a:fld>
            <a:endParaRPr lang="nl-NL" dirty="0"/>
          </a:p>
        </p:txBody>
      </p:sp>
    </p:spTree>
  </p:cSld>
  <p:clrMapOvr>
    <a:masterClrMapping/>
  </p:clrMapOvr>
  <p:timing>
    <p:tnLst>
      <p:par>
        <p:cTn xmlns:p14="http://schemas.microsoft.com/office/powerpoint/2010/mai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Foto (breed) links, tekst rechts">
    <p:spTree>
      <p:nvGrpSpPr>
        <p:cNvPr id="1" name=""/>
        <p:cNvGrpSpPr/>
        <p:nvPr/>
      </p:nvGrpSpPr>
      <p:grpSpPr>
        <a:xfrm>
          <a:off x="0" y="0"/>
          <a:ext cx="0" cy="0"/>
          <a:chOff x="0" y="0"/>
          <a:chExt cx="0" cy="0"/>
        </a:xfrm>
      </p:grpSpPr>
      <p:sp>
        <p:nvSpPr>
          <p:cNvPr id="3" name="Tijdelijke aanduiding voor inhoud 2"/>
          <p:cNvSpPr>
            <a:spLocks noGrp="1" noSelect="1"/>
          </p:cNvSpPr>
          <p:nvPr>
            <p:ph idx="1"/>
          </p:nvPr>
        </p:nvSpPr>
        <p:spPr bwMode="gray">
          <a:xfrm>
            <a:off x="6689901" y="2053441"/>
            <a:ext cx="2088000" cy="4176000"/>
          </a:xfrm>
        </p:spPr>
        <p:txBody>
          <a:bodyPr/>
          <a:lstStyle/>
          <a:p>
            <a:pPr lvl="0"/>
            <a:r>
              <a:rPr lang="nl-NL" noProof="1" smtClean="0"/>
              <a:t>Klik om de modelstijlen te bewerken</a:t>
            </a:r>
          </a:p>
          <a:p>
            <a:pPr lvl="1"/>
            <a:r>
              <a:rPr lang="nl-NL" noProof="1" smtClean="0"/>
              <a:t>Tweede niveau</a:t>
            </a:r>
          </a:p>
          <a:p>
            <a:pPr lvl="2"/>
            <a:r>
              <a:rPr lang="nl-NL" noProof="1" smtClean="0"/>
              <a:t>Derde niveau</a:t>
            </a:r>
          </a:p>
          <a:p>
            <a:pPr lvl="3"/>
            <a:r>
              <a:rPr lang="nl-NL" noProof="1" smtClean="0"/>
              <a:t>Vierde niveau</a:t>
            </a:r>
          </a:p>
          <a:p>
            <a:pPr lvl="4"/>
            <a:r>
              <a:rPr lang="nl-NL" noProof="1" smtClean="0"/>
              <a:t>Vijfde niveau</a:t>
            </a:r>
            <a:endParaRPr lang="nl-NL" noProof="1"/>
          </a:p>
        </p:txBody>
      </p:sp>
      <p:sp>
        <p:nvSpPr>
          <p:cNvPr id="6" name="Tijdelijke aanduiding voor afbeelding 5"/>
          <p:cNvSpPr>
            <a:spLocks noGrp="1" noSelect="1"/>
          </p:cNvSpPr>
          <p:nvPr>
            <p:ph type="pic" sz="quarter" idx="10" hasCustomPrompt="1"/>
          </p:nvPr>
        </p:nvSpPr>
        <p:spPr bwMode="gray">
          <a:xfrm>
            <a:off x="766800" y="2124000"/>
            <a:ext cx="5720400" cy="3812400"/>
          </a:xfrm>
        </p:spPr>
        <p:txBody>
          <a:bodyPr/>
          <a:lstStyle>
            <a:lvl1pPr marL="0" indent="0">
              <a:buNone/>
              <a:defRPr b="0" baseline="0"/>
            </a:lvl1pPr>
          </a:lstStyle>
          <a:p>
            <a:r>
              <a:rPr lang="nl-NL" dirty="0" smtClean="0"/>
              <a:t>Afbeelding formaat: 641 x 427 pixels.</a:t>
            </a:r>
            <a:endParaRPr lang="nl-NL" dirty="0"/>
          </a:p>
        </p:txBody>
      </p:sp>
      <p:sp>
        <p:nvSpPr>
          <p:cNvPr id="2" name="Tijdelijke aanduiding voor datum 1"/>
          <p:cNvSpPr>
            <a:spLocks noGrp="1" noSelect="1"/>
          </p:cNvSpPr>
          <p:nvPr>
            <p:ph type="dt" sz="half" idx="11"/>
          </p:nvPr>
        </p:nvSpPr>
        <p:spPr bwMode="gray"/>
        <p:txBody>
          <a:bodyPr/>
          <a:lstStyle/>
          <a:p>
            <a:fld id="{FE38F4F4-8539-4950-8887-781FE15DA1C9}" type="datetime1">
              <a:rPr lang="nl-NL" smtClean="0"/>
              <a:t>13-10-17</a:t>
            </a:fld>
            <a:endParaRPr lang="nl-NL" dirty="0"/>
          </a:p>
        </p:txBody>
      </p:sp>
      <p:sp>
        <p:nvSpPr>
          <p:cNvPr id="4" name="Tijdelijke aanduiding voor voettekst 3"/>
          <p:cNvSpPr>
            <a:spLocks noGrp="1" noSelect="1"/>
          </p:cNvSpPr>
          <p:nvPr>
            <p:ph type="ftr" sz="quarter" idx="12"/>
          </p:nvPr>
        </p:nvSpPr>
        <p:spPr bwMode="gray"/>
        <p:txBody>
          <a:bodyPr/>
          <a:lstStyle/>
          <a:p>
            <a:r>
              <a:rPr lang="nl-NL" dirty="0" smtClean="0"/>
              <a:t>Via Invoegen | Koptekst en voettekst kunt u de tekst wijzigen</a:t>
            </a:r>
            <a:endParaRPr lang="nl-NL" dirty="0"/>
          </a:p>
        </p:txBody>
      </p:sp>
      <p:sp>
        <p:nvSpPr>
          <p:cNvPr id="5" name="Tijdelijke aanduiding voor dianummer 4"/>
          <p:cNvSpPr>
            <a:spLocks noGrp="1" noSelect="1"/>
          </p:cNvSpPr>
          <p:nvPr>
            <p:ph type="sldNum" sz="quarter" idx="13"/>
          </p:nvPr>
        </p:nvSpPr>
        <p:spPr bwMode="gray"/>
        <p:txBody>
          <a:bodyPr/>
          <a:lstStyle/>
          <a:p>
            <a:r>
              <a:rPr lang="nl-NL" dirty="0" smtClean="0"/>
              <a:t>| </a:t>
            </a:r>
            <a:fld id="{5A73F218-DCB0-4894-9B51-05C25669D534}" type="slidenum">
              <a:rPr lang="nl-NL" smtClean="0"/>
              <a:pPr/>
              <a:t>‹nr.›</a:t>
            </a:fld>
            <a:endParaRPr lang="nl-NL" dirty="0"/>
          </a:p>
        </p:txBody>
      </p:sp>
    </p:spTree>
  </p:cSld>
  <p:clrMapOvr>
    <a:masterClrMapping/>
  </p:clrMapOvr>
  <p:timing>
    <p:tnLst>
      <p:par>
        <p:cTn xmlns:p14="http://schemas.microsoft.com/office/powerpoint/2010/mai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Foto (hoog) links, tekst rechts">
    <p:spTree>
      <p:nvGrpSpPr>
        <p:cNvPr id="1" name=""/>
        <p:cNvGrpSpPr/>
        <p:nvPr/>
      </p:nvGrpSpPr>
      <p:grpSpPr>
        <a:xfrm>
          <a:off x="0" y="0"/>
          <a:ext cx="0" cy="0"/>
          <a:chOff x="0" y="0"/>
          <a:chExt cx="0" cy="0"/>
        </a:xfrm>
      </p:grpSpPr>
      <p:sp>
        <p:nvSpPr>
          <p:cNvPr id="6" name="Tijdelijke aanduiding voor afbeelding 5"/>
          <p:cNvSpPr>
            <a:spLocks noGrp="1" noSelect="1"/>
          </p:cNvSpPr>
          <p:nvPr>
            <p:ph type="pic" sz="quarter" idx="10" hasCustomPrompt="1"/>
          </p:nvPr>
        </p:nvSpPr>
        <p:spPr bwMode="gray">
          <a:xfrm>
            <a:off x="792000" y="0"/>
            <a:ext cx="4950000" cy="6858000"/>
          </a:xfrm>
        </p:spPr>
        <p:txBody>
          <a:bodyPr/>
          <a:lstStyle>
            <a:lvl1pPr marL="0" indent="0">
              <a:buNone/>
              <a:defRPr b="0" baseline="0"/>
            </a:lvl1pPr>
          </a:lstStyle>
          <a:p>
            <a:r>
              <a:rPr lang="nl-NL" dirty="0" smtClean="0"/>
              <a:t>Afbeelding formaat: 367 x 476 pixels.</a:t>
            </a:r>
            <a:endParaRPr lang="nl-NL" dirty="0"/>
          </a:p>
        </p:txBody>
      </p:sp>
      <p:sp>
        <p:nvSpPr>
          <p:cNvPr id="3" name="Tijdelijke aanduiding voor inhoud 2"/>
          <p:cNvSpPr>
            <a:spLocks noGrp="1" noSelect="1"/>
          </p:cNvSpPr>
          <p:nvPr>
            <p:ph idx="1"/>
          </p:nvPr>
        </p:nvSpPr>
        <p:spPr bwMode="gray">
          <a:xfrm>
            <a:off x="6040767" y="2053441"/>
            <a:ext cx="2736000" cy="4428000"/>
          </a:xfrm>
        </p:spPr>
        <p:txBody>
          <a:bodyPr/>
          <a:lstStyle/>
          <a:p>
            <a:pPr lvl="0"/>
            <a:r>
              <a:rPr lang="nl-NL" noProof="1" smtClean="0"/>
              <a:t>Klik om de modelstijlen te bewerken</a:t>
            </a:r>
          </a:p>
          <a:p>
            <a:pPr lvl="1"/>
            <a:r>
              <a:rPr lang="nl-NL" noProof="1" smtClean="0"/>
              <a:t>Tweede niveau</a:t>
            </a:r>
          </a:p>
          <a:p>
            <a:pPr lvl="2"/>
            <a:r>
              <a:rPr lang="nl-NL" noProof="1" smtClean="0"/>
              <a:t>Derde niveau</a:t>
            </a:r>
          </a:p>
          <a:p>
            <a:pPr lvl="3"/>
            <a:r>
              <a:rPr lang="nl-NL" noProof="1" smtClean="0"/>
              <a:t>Vierde niveau</a:t>
            </a:r>
          </a:p>
          <a:p>
            <a:pPr lvl="4"/>
            <a:r>
              <a:rPr lang="nl-NL" noProof="1" smtClean="0"/>
              <a:t>Vijfde niveau</a:t>
            </a:r>
            <a:endParaRPr lang="nl-NL" noProof="1"/>
          </a:p>
        </p:txBody>
      </p:sp>
      <p:sp>
        <p:nvSpPr>
          <p:cNvPr id="2" name="Tijdelijke aanduiding voor datum 1"/>
          <p:cNvSpPr>
            <a:spLocks noGrp="1" noSelect="1"/>
          </p:cNvSpPr>
          <p:nvPr>
            <p:ph type="dt" sz="half" idx="11"/>
          </p:nvPr>
        </p:nvSpPr>
        <p:spPr bwMode="gray"/>
        <p:txBody>
          <a:bodyPr/>
          <a:lstStyle/>
          <a:p>
            <a:fld id="{89DEDE49-9D2D-42AE-A648-4B38FBF7B534}" type="datetime1">
              <a:rPr lang="nl-NL" smtClean="0"/>
              <a:t>13-10-17</a:t>
            </a:fld>
            <a:endParaRPr lang="nl-NL" dirty="0"/>
          </a:p>
        </p:txBody>
      </p:sp>
      <p:sp>
        <p:nvSpPr>
          <p:cNvPr id="4" name="Tijdelijke aanduiding voor voettekst 3"/>
          <p:cNvSpPr>
            <a:spLocks noGrp="1" noSelect="1"/>
          </p:cNvSpPr>
          <p:nvPr>
            <p:ph type="ftr" sz="quarter" idx="12"/>
          </p:nvPr>
        </p:nvSpPr>
        <p:spPr bwMode="gray"/>
        <p:txBody>
          <a:bodyPr/>
          <a:lstStyle/>
          <a:p>
            <a:r>
              <a:rPr lang="nl-NL" dirty="0" smtClean="0"/>
              <a:t>Via Invoegen | Koptekst en voettekst kunt u de tekst wijzigen</a:t>
            </a:r>
            <a:endParaRPr lang="nl-NL" dirty="0"/>
          </a:p>
        </p:txBody>
      </p:sp>
      <p:sp>
        <p:nvSpPr>
          <p:cNvPr id="5" name="Tijdelijke aanduiding voor dianummer 4"/>
          <p:cNvSpPr>
            <a:spLocks noGrp="1" noSelect="1"/>
          </p:cNvSpPr>
          <p:nvPr>
            <p:ph type="sldNum" sz="quarter" idx="13"/>
          </p:nvPr>
        </p:nvSpPr>
        <p:spPr bwMode="gray"/>
        <p:txBody>
          <a:bodyPr/>
          <a:lstStyle/>
          <a:p>
            <a:r>
              <a:rPr lang="nl-NL" dirty="0" smtClean="0"/>
              <a:t>| </a:t>
            </a:r>
            <a:fld id="{5A73F218-DCB0-4894-9B51-05C25669D534}" type="slidenum">
              <a:rPr lang="nl-NL" smtClean="0"/>
              <a:pPr/>
              <a:t>‹nr.›</a:t>
            </a:fld>
            <a:endParaRPr lang="nl-NL" dirty="0"/>
          </a:p>
        </p:txBody>
      </p:sp>
    </p:spTree>
  </p:cSld>
  <p:clrMapOvr>
    <a:masterClrMapping/>
  </p:clrMapOvr>
  <p:timing>
    <p:tnLst>
      <p:par>
        <p:cTn xmlns:p14="http://schemas.microsoft.com/office/powerpoint/2010/mai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el en 2 kaders">
    <p:spTree>
      <p:nvGrpSpPr>
        <p:cNvPr id="1" name=""/>
        <p:cNvGrpSpPr/>
        <p:nvPr/>
      </p:nvGrpSpPr>
      <p:grpSpPr>
        <a:xfrm>
          <a:off x="0" y="0"/>
          <a:ext cx="0" cy="0"/>
          <a:chOff x="0" y="0"/>
          <a:chExt cx="0" cy="0"/>
        </a:xfrm>
      </p:grpSpPr>
      <p:sp>
        <p:nvSpPr>
          <p:cNvPr id="9" name="Tijdelijke aanduiding voor inhoud 8"/>
          <p:cNvSpPr>
            <a:spLocks noGrp="1" noSelect="1"/>
          </p:cNvSpPr>
          <p:nvPr>
            <p:ph sz="quarter" idx="13"/>
          </p:nvPr>
        </p:nvSpPr>
        <p:spPr bwMode="gray">
          <a:xfrm>
            <a:off x="4975971" y="3366000"/>
            <a:ext cx="3816000" cy="2786400"/>
          </a:xfrm>
        </p:spPr>
        <p:txBody>
          <a:bodyPr/>
          <a:lstStyle/>
          <a:p>
            <a:pPr lvl="0"/>
            <a:r>
              <a:rPr lang="nl-NL" noProof="1" smtClean="0"/>
              <a:t>Klik om de modelstijlen te bewerken</a:t>
            </a:r>
          </a:p>
          <a:p>
            <a:pPr lvl="1"/>
            <a:r>
              <a:rPr lang="nl-NL" noProof="1" smtClean="0"/>
              <a:t>Tweede niveau</a:t>
            </a:r>
          </a:p>
          <a:p>
            <a:pPr lvl="2"/>
            <a:r>
              <a:rPr lang="nl-NL" noProof="1" smtClean="0"/>
              <a:t>Derde niveau</a:t>
            </a:r>
          </a:p>
          <a:p>
            <a:pPr lvl="3"/>
            <a:r>
              <a:rPr lang="nl-NL" noProof="1" smtClean="0"/>
              <a:t>Vierde niveau</a:t>
            </a:r>
          </a:p>
          <a:p>
            <a:pPr lvl="4"/>
            <a:r>
              <a:rPr lang="nl-NL" noProof="1" smtClean="0"/>
              <a:t>Vijfde niveau</a:t>
            </a:r>
            <a:endParaRPr lang="nl-NL" noProof="1"/>
          </a:p>
        </p:txBody>
      </p:sp>
      <p:sp>
        <p:nvSpPr>
          <p:cNvPr id="11" name="Tijdelijke aanduiding voor inhoud 10"/>
          <p:cNvSpPr>
            <a:spLocks noGrp="1" noSelect="1"/>
          </p:cNvSpPr>
          <p:nvPr>
            <p:ph sz="quarter" idx="14"/>
          </p:nvPr>
        </p:nvSpPr>
        <p:spPr bwMode="gray">
          <a:xfrm>
            <a:off x="781971" y="3366000"/>
            <a:ext cx="3816000" cy="2786400"/>
          </a:xfrm>
        </p:spPr>
        <p:txBody>
          <a:bodyPr/>
          <a:lstStyle/>
          <a:p>
            <a:pPr lvl="0"/>
            <a:r>
              <a:rPr lang="nl-NL" noProof="1" smtClean="0"/>
              <a:t>Klik om de modelstijlen te bewerken</a:t>
            </a:r>
          </a:p>
          <a:p>
            <a:pPr lvl="1"/>
            <a:r>
              <a:rPr lang="nl-NL" noProof="1" smtClean="0"/>
              <a:t>Tweede niveau</a:t>
            </a:r>
          </a:p>
          <a:p>
            <a:pPr lvl="2"/>
            <a:r>
              <a:rPr lang="nl-NL" noProof="1" smtClean="0"/>
              <a:t>Derde niveau</a:t>
            </a:r>
          </a:p>
          <a:p>
            <a:pPr lvl="3"/>
            <a:r>
              <a:rPr lang="nl-NL" noProof="1" smtClean="0"/>
              <a:t>Vierde niveau</a:t>
            </a:r>
          </a:p>
          <a:p>
            <a:pPr lvl="4"/>
            <a:r>
              <a:rPr lang="nl-NL" noProof="1" smtClean="0"/>
              <a:t>Vijfde niveau</a:t>
            </a:r>
            <a:endParaRPr lang="nl-NL" noProof="1"/>
          </a:p>
        </p:txBody>
      </p:sp>
      <p:sp>
        <p:nvSpPr>
          <p:cNvPr id="2" name="Tijdelijke aanduiding voor datum 1"/>
          <p:cNvSpPr>
            <a:spLocks noGrp="1" noSelect="1"/>
          </p:cNvSpPr>
          <p:nvPr>
            <p:ph type="dt" sz="half" idx="15"/>
          </p:nvPr>
        </p:nvSpPr>
        <p:spPr bwMode="gray"/>
        <p:txBody>
          <a:bodyPr/>
          <a:lstStyle/>
          <a:p>
            <a:fld id="{2D1277E9-F704-4CFD-B73A-443B538B0297}" type="datetime1">
              <a:rPr lang="nl-NL" smtClean="0"/>
              <a:t>13-10-17</a:t>
            </a:fld>
            <a:endParaRPr lang="nl-NL" dirty="0"/>
          </a:p>
        </p:txBody>
      </p:sp>
      <p:sp>
        <p:nvSpPr>
          <p:cNvPr id="3" name="Tijdelijke aanduiding voor voettekst 2"/>
          <p:cNvSpPr>
            <a:spLocks noGrp="1" noSelect="1"/>
          </p:cNvSpPr>
          <p:nvPr>
            <p:ph type="ftr" sz="quarter" idx="16"/>
          </p:nvPr>
        </p:nvSpPr>
        <p:spPr bwMode="gray"/>
        <p:txBody>
          <a:bodyPr/>
          <a:lstStyle/>
          <a:p>
            <a:r>
              <a:rPr lang="nl-NL" dirty="0" smtClean="0"/>
              <a:t>Via Invoegen | Koptekst en voettekst kunt u de tekst wijzigen</a:t>
            </a:r>
            <a:endParaRPr lang="nl-NL" dirty="0"/>
          </a:p>
        </p:txBody>
      </p:sp>
      <p:sp>
        <p:nvSpPr>
          <p:cNvPr id="4" name="Tijdelijke aanduiding voor dianummer 3"/>
          <p:cNvSpPr>
            <a:spLocks noGrp="1" noSelect="1"/>
          </p:cNvSpPr>
          <p:nvPr>
            <p:ph type="sldNum" sz="quarter" idx="17"/>
          </p:nvPr>
        </p:nvSpPr>
        <p:spPr bwMode="gray"/>
        <p:txBody>
          <a:bodyPr/>
          <a:lstStyle/>
          <a:p>
            <a:r>
              <a:rPr lang="nl-NL" dirty="0" smtClean="0"/>
              <a:t>| </a:t>
            </a:r>
            <a:fld id="{5A73F218-DCB0-4894-9B51-05C25669D534}" type="slidenum">
              <a:rPr lang="nl-NL" smtClean="0"/>
              <a:pPr/>
              <a:t>‹nr.›</a:t>
            </a:fld>
            <a:endParaRPr lang="nl-NL" dirty="0"/>
          </a:p>
        </p:txBody>
      </p:sp>
      <p:sp>
        <p:nvSpPr>
          <p:cNvPr id="5" name="Title 4"/>
          <p:cNvSpPr>
            <a:spLocks noGrp="1" noSelect="1"/>
          </p:cNvSpPr>
          <p:nvPr>
            <p:ph type="title" hasCustomPrompt="1"/>
          </p:nvPr>
        </p:nvSpPr>
        <p:spPr bwMode="gray">
          <a:xfrm>
            <a:off x="781971" y="1998333"/>
            <a:ext cx="8010000" cy="1143000"/>
          </a:xfrm>
        </p:spPr>
        <p:txBody>
          <a:bodyPr/>
          <a:lstStyle>
            <a:lvl1pPr>
              <a:defRPr/>
            </a:lvl1pPr>
          </a:lstStyle>
          <a:p>
            <a:r>
              <a:rPr lang="nl-NL" dirty="0" smtClean="0"/>
              <a:t>Titel</a:t>
            </a:r>
            <a:endParaRPr lang="nl-NL" dirty="0"/>
          </a:p>
        </p:txBody>
      </p:sp>
    </p:spTree>
  </p:cSld>
  <p:clrMapOvr>
    <a:masterClrMapping/>
  </p:clrMapOvr>
  <p:timing>
    <p:tnLst>
      <p:par>
        <p:cTn xmlns:p14="http://schemas.microsoft.com/office/powerpoint/2010/mai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Fotodia">
    <p:bg bwMode="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2" name="Afgeronde rechthoek 31"/>
          <p:cNvSpPr>
            <a:spLocks noSelect="1"/>
          </p:cNvSpPr>
          <p:nvPr userDrawn="1"/>
        </p:nvSpPr>
        <p:spPr bwMode="gray">
          <a:xfrm>
            <a:off x="-1731443" y="98556"/>
            <a:ext cx="1609522" cy="4770636"/>
          </a:xfrm>
          <a:prstGeom prst="roundRect">
            <a:avLst>
              <a:gd name="adj" fmla="val 9701"/>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t">
            <a:noAutofit/>
          </a:bodyPr>
          <a:lstStyle/>
          <a:p>
            <a:pPr algn="l"/>
            <a:r>
              <a:rPr lang="nl-NL" sz="1000" noProof="1" smtClean="0">
                <a:solidFill>
                  <a:schemeClr val="tx1"/>
                </a:solidFill>
              </a:rPr>
              <a:t>Deze dia  is zo gemaakt dat je zelf een afbeelding kan invoegen. </a:t>
            </a:r>
          </a:p>
          <a:p>
            <a:pPr algn="l"/>
            <a:endParaRPr lang="nl-NL" sz="1000" noProof="1" smtClean="0">
              <a:solidFill>
                <a:schemeClr val="tx1"/>
              </a:solidFill>
            </a:endParaRPr>
          </a:p>
          <a:p>
            <a:pPr algn="l"/>
            <a:r>
              <a:rPr lang="nl-NL" sz="1000" noProof="1" smtClean="0">
                <a:solidFill>
                  <a:schemeClr val="tx1"/>
                </a:solidFill>
              </a:rPr>
              <a:t>Klik met de rechtermuisknop in de achtergrond en kies Achtergrond opmaken. Klik op Opvulling met figuur of bitmappatroon en dan op Invoegen uit bestand. Kies de afbeelding en klik op Invoegen en Sluiten.</a:t>
            </a:r>
          </a:p>
          <a:p>
            <a:pPr algn="l"/>
            <a:endParaRPr lang="nl-NL" sz="1000" noProof="1" smtClean="0">
              <a:solidFill>
                <a:schemeClr val="tx1"/>
              </a:solidFill>
            </a:endParaRPr>
          </a:p>
          <a:p>
            <a:pPr algn="l"/>
            <a:r>
              <a:rPr lang="nl-NL" sz="1000" noProof="1" smtClean="0">
                <a:solidFill>
                  <a:schemeClr val="tx1"/>
                </a:solidFill>
              </a:rPr>
              <a:t>Klik niet op Overal toepassen omdat de afbeelding dan op alle dia’s komt. Met ctrl + z kan je dit ongedaan maken.</a:t>
            </a:r>
          </a:p>
          <a:p>
            <a:pPr algn="l"/>
            <a:endParaRPr lang="nl-NL" sz="1000" noProof="1" smtClean="0">
              <a:solidFill>
                <a:schemeClr val="tx1"/>
              </a:solidFill>
            </a:endParaRPr>
          </a:p>
          <a:p>
            <a:pPr algn="l"/>
            <a:r>
              <a:rPr lang="nl-NL" sz="1000" noProof="1" smtClean="0">
                <a:solidFill>
                  <a:schemeClr val="tx1"/>
                </a:solidFill>
              </a:rPr>
              <a:t>Voor het mooiste resultaat is de beeldverhouding 1024 x 768 pixels. Het beeld blijft dan scherp en vervormt niet.</a:t>
            </a:r>
          </a:p>
          <a:p>
            <a:pPr algn="l"/>
            <a:endParaRPr lang="nl-NL" sz="1000" noProof="1">
              <a:solidFill>
                <a:schemeClr val="tx1"/>
              </a:solidFill>
            </a:endParaRPr>
          </a:p>
        </p:txBody>
      </p:sp>
      <p:sp>
        <p:nvSpPr>
          <p:cNvPr id="30" name="Rechthoek 29"/>
          <p:cNvSpPr>
            <a:spLocks noSelect="1"/>
          </p:cNvSpPr>
          <p:nvPr userDrawn="1"/>
        </p:nvSpPr>
        <p:spPr bwMode="white">
          <a:xfrm>
            <a:off x="0" y="0"/>
            <a:ext cx="7884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grpSp>
        <p:nvGrpSpPr>
          <p:cNvPr id="3" name="Groep 30"/>
          <p:cNvGrpSpPr>
            <a:grpSpLocks noSelect="1"/>
          </p:cNvGrpSpPr>
          <p:nvPr userDrawn="1"/>
        </p:nvGrpSpPr>
        <p:grpSpPr bwMode="black">
          <a:xfrm>
            <a:off x="182563" y="163513"/>
            <a:ext cx="425450" cy="1447800"/>
            <a:chOff x="182563" y="163513"/>
            <a:chExt cx="425450" cy="1447800"/>
          </a:xfrm>
          <a:solidFill>
            <a:srgbClr val="FF0000"/>
          </a:solidFill>
        </p:grpSpPr>
        <p:sp>
          <p:nvSpPr>
            <p:cNvPr id="33" name="Freeform 7"/>
            <p:cNvSpPr>
              <a:spLocks noSelect="1"/>
            </p:cNvSpPr>
            <p:nvPr/>
          </p:nvSpPr>
          <p:spPr bwMode="black">
            <a:xfrm>
              <a:off x="182563" y="1185863"/>
              <a:ext cx="425450" cy="425450"/>
            </a:xfrm>
            <a:custGeom>
              <a:avLst/>
              <a:gdLst/>
              <a:ahLst/>
              <a:cxnLst>
                <a:cxn ang="0">
                  <a:pos x="0" y="214"/>
                </a:cxn>
                <a:cxn ang="0">
                  <a:pos x="81" y="134"/>
                </a:cxn>
                <a:cxn ang="0">
                  <a:pos x="0" y="54"/>
                </a:cxn>
                <a:cxn ang="0">
                  <a:pos x="54" y="0"/>
                </a:cxn>
                <a:cxn ang="0">
                  <a:pos x="134" y="80"/>
                </a:cxn>
                <a:cxn ang="0">
                  <a:pos x="214" y="0"/>
                </a:cxn>
                <a:cxn ang="0">
                  <a:pos x="268" y="54"/>
                </a:cxn>
                <a:cxn ang="0">
                  <a:pos x="188" y="134"/>
                </a:cxn>
                <a:cxn ang="0">
                  <a:pos x="268" y="214"/>
                </a:cxn>
                <a:cxn ang="0">
                  <a:pos x="214" y="268"/>
                </a:cxn>
                <a:cxn ang="0">
                  <a:pos x="134" y="187"/>
                </a:cxn>
                <a:cxn ang="0">
                  <a:pos x="54" y="268"/>
                </a:cxn>
                <a:cxn ang="0">
                  <a:pos x="0" y="214"/>
                </a:cxn>
              </a:cxnLst>
              <a:rect l="0" t="0" r="r" b="b"/>
              <a:pathLst>
                <a:path w="268" h="268">
                  <a:moveTo>
                    <a:pt x="0" y="214"/>
                  </a:moveTo>
                  <a:lnTo>
                    <a:pt x="81" y="134"/>
                  </a:lnTo>
                  <a:lnTo>
                    <a:pt x="0" y="54"/>
                  </a:lnTo>
                  <a:lnTo>
                    <a:pt x="54" y="0"/>
                  </a:lnTo>
                  <a:lnTo>
                    <a:pt x="134" y="80"/>
                  </a:lnTo>
                  <a:lnTo>
                    <a:pt x="214" y="0"/>
                  </a:lnTo>
                  <a:lnTo>
                    <a:pt x="268" y="54"/>
                  </a:lnTo>
                  <a:lnTo>
                    <a:pt x="188" y="134"/>
                  </a:lnTo>
                  <a:lnTo>
                    <a:pt x="268" y="214"/>
                  </a:lnTo>
                  <a:lnTo>
                    <a:pt x="214" y="268"/>
                  </a:lnTo>
                  <a:lnTo>
                    <a:pt x="134" y="187"/>
                  </a:lnTo>
                  <a:lnTo>
                    <a:pt x="54" y="268"/>
                  </a:lnTo>
                  <a:lnTo>
                    <a:pt x="0" y="2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34" name="Freeform 8"/>
            <p:cNvSpPr>
              <a:spLocks noSelect="1"/>
            </p:cNvSpPr>
            <p:nvPr/>
          </p:nvSpPr>
          <p:spPr bwMode="black">
            <a:xfrm>
              <a:off x="182563" y="163513"/>
              <a:ext cx="425450" cy="425450"/>
            </a:xfrm>
            <a:custGeom>
              <a:avLst/>
              <a:gdLst/>
              <a:ahLst/>
              <a:cxnLst>
                <a:cxn ang="0">
                  <a:pos x="0" y="215"/>
                </a:cxn>
                <a:cxn ang="0">
                  <a:pos x="81" y="134"/>
                </a:cxn>
                <a:cxn ang="0">
                  <a:pos x="0" y="54"/>
                </a:cxn>
                <a:cxn ang="0">
                  <a:pos x="54" y="0"/>
                </a:cxn>
                <a:cxn ang="0">
                  <a:pos x="134" y="81"/>
                </a:cxn>
                <a:cxn ang="0">
                  <a:pos x="214" y="0"/>
                </a:cxn>
                <a:cxn ang="0">
                  <a:pos x="268" y="54"/>
                </a:cxn>
                <a:cxn ang="0">
                  <a:pos x="188" y="134"/>
                </a:cxn>
                <a:cxn ang="0">
                  <a:pos x="268" y="215"/>
                </a:cxn>
                <a:cxn ang="0">
                  <a:pos x="214" y="268"/>
                </a:cxn>
                <a:cxn ang="0">
                  <a:pos x="134" y="188"/>
                </a:cxn>
                <a:cxn ang="0">
                  <a:pos x="54" y="268"/>
                </a:cxn>
                <a:cxn ang="0">
                  <a:pos x="0" y="215"/>
                </a:cxn>
              </a:cxnLst>
              <a:rect l="0" t="0" r="r" b="b"/>
              <a:pathLst>
                <a:path w="268" h="268">
                  <a:moveTo>
                    <a:pt x="0" y="215"/>
                  </a:moveTo>
                  <a:lnTo>
                    <a:pt x="81" y="134"/>
                  </a:lnTo>
                  <a:lnTo>
                    <a:pt x="0" y="54"/>
                  </a:lnTo>
                  <a:lnTo>
                    <a:pt x="54" y="0"/>
                  </a:lnTo>
                  <a:lnTo>
                    <a:pt x="134" y="81"/>
                  </a:lnTo>
                  <a:lnTo>
                    <a:pt x="214" y="0"/>
                  </a:lnTo>
                  <a:lnTo>
                    <a:pt x="268" y="54"/>
                  </a:lnTo>
                  <a:lnTo>
                    <a:pt x="188" y="134"/>
                  </a:lnTo>
                  <a:lnTo>
                    <a:pt x="268" y="215"/>
                  </a:lnTo>
                  <a:lnTo>
                    <a:pt x="214" y="268"/>
                  </a:lnTo>
                  <a:lnTo>
                    <a:pt x="134" y="188"/>
                  </a:lnTo>
                  <a:lnTo>
                    <a:pt x="54" y="268"/>
                  </a:lnTo>
                  <a:lnTo>
                    <a:pt x="0" y="215"/>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35" name="Freeform 9"/>
            <p:cNvSpPr>
              <a:spLocks noSelect="1"/>
            </p:cNvSpPr>
            <p:nvPr/>
          </p:nvSpPr>
          <p:spPr bwMode="black">
            <a:xfrm>
              <a:off x="182563" y="674688"/>
              <a:ext cx="425450" cy="425450"/>
            </a:xfrm>
            <a:custGeom>
              <a:avLst/>
              <a:gdLst/>
              <a:ahLst/>
              <a:cxnLst>
                <a:cxn ang="0">
                  <a:pos x="0" y="215"/>
                </a:cxn>
                <a:cxn ang="0">
                  <a:pos x="81" y="134"/>
                </a:cxn>
                <a:cxn ang="0">
                  <a:pos x="0" y="54"/>
                </a:cxn>
                <a:cxn ang="0">
                  <a:pos x="54" y="0"/>
                </a:cxn>
                <a:cxn ang="0">
                  <a:pos x="134" y="81"/>
                </a:cxn>
                <a:cxn ang="0">
                  <a:pos x="214" y="0"/>
                </a:cxn>
                <a:cxn ang="0">
                  <a:pos x="268" y="54"/>
                </a:cxn>
                <a:cxn ang="0">
                  <a:pos x="188" y="134"/>
                </a:cxn>
                <a:cxn ang="0">
                  <a:pos x="268" y="215"/>
                </a:cxn>
                <a:cxn ang="0">
                  <a:pos x="214" y="268"/>
                </a:cxn>
                <a:cxn ang="0">
                  <a:pos x="134" y="188"/>
                </a:cxn>
                <a:cxn ang="0">
                  <a:pos x="54" y="268"/>
                </a:cxn>
                <a:cxn ang="0">
                  <a:pos x="0" y="215"/>
                </a:cxn>
              </a:cxnLst>
              <a:rect l="0" t="0" r="r" b="b"/>
              <a:pathLst>
                <a:path w="268" h="268">
                  <a:moveTo>
                    <a:pt x="0" y="215"/>
                  </a:moveTo>
                  <a:lnTo>
                    <a:pt x="81" y="134"/>
                  </a:lnTo>
                  <a:lnTo>
                    <a:pt x="0" y="54"/>
                  </a:lnTo>
                  <a:lnTo>
                    <a:pt x="54" y="0"/>
                  </a:lnTo>
                  <a:lnTo>
                    <a:pt x="134" y="81"/>
                  </a:lnTo>
                  <a:lnTo>
                    <a:pt x="214" y="0"/>
                  </a:lnTo>
                  <a:lnTo>
                    <a:pt x="268" y="54"/>
                  </a:lnTo>
                  <a:lnTo>
                    <a:pt x="188" y="134"/>
                  </a:lnTo>
                  <a:lnTo>
                    <a:pt x="268" y="215"/>
                  </a:lnTo>
                  <a:lnTo>
                    <a:pt x="214" y="268"/>
                  </a:lnTo>
                  <a:lnTo>
                    <a:pt x="134" y="188"/>
                  </a:lnTo>
                  <a:lnTo>
                    <a:pt x="54" y="268"/>
                  </a:lnTo>
                  <a:lnTo>
                    <a:pt x="0" y="215"/>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grpSp>
      <p:sp>
        <p:nvSpPr>
          <p:cNvPr id="4" name="Tijdelijke aanduiding voor datum 3"/>
          <p:cNvSpPr>
            <a:spLocks noGrp="1" noSelect="1"/>
          </p:cNvSpPr>
          <p:nvPr userDrawn="1">
            <p:ph type="dt" sz="half" idx="10"/>
          </p:nvPr>
        </p:nvSpPr>
        <p:spPr bwMode="gray"/>
        <p:txBody>
          <a:bodyPr/>
          <a:lstStyle/>
          <a:p>
            <a:fld id="{AB71B66F-B9F3-4AD6-A701-448160D8D8F1}" type="datetime1">
              <a:rPr lang="nl-NL" smtClean="0"/>
              <a:t>13-10-17</a:t>
            </a:fld>
            <a:endParaRPr lang="nl-NL" dirty="0"/>
          </a:p>
        </p:txBody>
      </p:sp>
      <p:sp>
        <p:nvSpPr>
          <p:cNvPr id="5" name="Tijdelijke aanduiding voor voettekst 4"/>
          <p:cNvSpPr>
            <a:spLocks noGrp="1" noSelect="1"/>
          </p:cNvSpPr>
          <p:nvPr userDrawn="1">
            <p:ph type="ftr" sz="quarter" idx="11"/>
          </p:nvPr>
        </p:nvSpPr>
        <p:spPr bwMode="gray"/>
        <p:txBody>
          <a:bodyPr/>
          <a:lstStyle/>
          <a:p>
            <a:r>
              <a:rPr lang="nl-NL" dirty="0" smtClean="0"/>
              <a:t>Via Invoegen | Koptekst en voettekst kunt u de tekst wijzigen</a:t>
            </a:r>
            <a:endParaRPr lang="nl-NL" dirty="0"/>
          </a:p>
        </p:txBody>
      </p:sp>
      <p:sp>
        <p:nvSpPr>
          <p:cNvPr id="6" name="Tijdelijke aanduiding voor dianummer 5"/>
          <p:cNvSpPr>
            <a:spLocks noGrp="1" noSelect="1"/>
          </p:cNvSpPr>
          <p:nvPr userDrawn="1">
            <p:ph type="sldNum" sz="quarter" idx="12"/>
          </p:nvPr>
        </p:nvSpPr>
        <p:spPr bwMode="gray"/>
        <p:txBody>
          <a:bodyPr/>
          <a:lstStyle/>
          <a:p>
            <a:r>
              <a:rPr lang="nl-NL" dirty="0" smtClean="0"/>
              <a:t>| </a:t>
            </a:r>
            <a:fld id="{5A73F218-DCB0-4894-9B51-05C25669D534}" type="slidenum">
              <a:rPr lang="nl-NL" smtClean="0"/>
              <a:pPr/>
              <a:t>‹nr.›</a:t>
            </a:fld>
            <a:endParaRPr lang="nl-NL" dirty="0"/>
          </a:p>
        </p:txBody>
      </p:sp>
    </p:spTree>
  </p:cSld>
  <p:clrMapOvr>
    <a:masterClrMapping/>
  </p:clrMapOvr>
  <p:timing>
    <p:tnLst>
      <p:par>
        <p:cTn xmlns:p14="http://schemas.microsoft.com/office/powerpoint/2010/main" id="1" dur="indefinite" restart="never" nodeType="tmRoot"/>
      </p:par>
    </p:tnLst>
  </p:timing>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4" Type="http://schemas.openxmlformats.org/officeDocument/2006/relationships/image" Target="../media/image1.png"/><Relationship Id="rId15" Type="http://schemas.openxmlformats.org/officeDocument/2006/relationships/image" Target="../media/image2.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3.xml"/><Relationship Id="rId12" Type="http://schemas.openxmlformats.org/officeDocument/2006/relationships/slideLayout" Target="../slideLayouts/slideLayout24.xml"/><Relationship Id="rId13" Type="http://schemas.openxmlformats.org/officeDocument/2006/relationships/theme" Target="../theme/theme2.xml"/><Relationship Id="rId14" Type="http://schemas.openxmlformats.org/officeDocument/2006/relationships/image" Target="../media/image1.png"/><Relationship Id="rId15" Type="http://schemas.openxmlformats.org/officeDocument/2006/relationships/image" Target="../media/image2.png"/><Relationship Id="rId1" Type="http://schemas.openxmlformats.org/officeDocument/2006/relationships/slideLayout" Target="../slideLayouts/slideLayout13.xml"/><Relationship Id="rId2" Type="http://schemas.openxmlformats.org/officeDocument/2006/relationships/slideLayout" Target="../slideLayouts/slideLayout14.xml"/><Relationship Id="rId3" Type="http://schemas.openxmlformats.org/officeDocument/2006/relationships/slideLayout" Target="../slideLayouts/slideLayout15.xml"/><Relationship Id="rId4" Type="http://schemas.openxmlformats.org/officeDocument/2006/relationships/slideLayout" Target="../slideLayouts/slideLayout16.xml"/><Relationship Id="rId5" Type="http://schemas.openxmlformats.org/officeDocument/2006/relationships/slideLayout" Target="../slideLayouts/slideLayout17.xml"/><Relationship Id="rId6" Type="http://schemas.openxmlformats.org/officeDocument/2006/relationships/slideLayout" Target="../slideLayouts/slideLayout18.xml"/><Relationship Id="rId7" Type="http://schemas.openxmlformats.org/officeDocument/2006/relationships/slideLayout" Target="../slideLayouts/slideLayout19.xml"/><Relationship Id="rId8" Type="http://schemas.openxmlformats.org/officeDocument/2006/relationships/slideLayout" Target="../slideLayouts/slideLayout20.xml"/><Relationship Id="rId9" Type="http://schemas.openxmlformats.org/officeDocument/2006/relationships/slideLayout" Target="../slideLayouts/slideLayout21.xml"/><Relationship Id="rId10"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grpSp>
        <p:nvGrpSpPr>
          <p:cNvPr id="12" name="Groep 11"/>
          <p:cNvGrpSpPr>
            <a:grpSpLocks noSelect="1"/>
          </p:cNvGrpSpPr>
          <p:nvPr/>
        </p:nvGrpSpPr>
        <p:grpSpPr bwMode="black">
          <a:xfrm>
            <a:off x="182563" y="163513"/>
            <a:ext cx="425450" cy="1447800"/>
            <a:chOff x="182563" y="163513"/>
            <a:chExt cx="425450" cy="1447800"/>
          </a:xfrm>
          <a:solidFill>
            <a:srgbClr val="FF0000"/>
          </a:solidFill>
        </p:grpSpPr>
        <p:sp>
          <p:nvSpPr>
            <p:cNvPr id="13" name="Freeform 7"/>
            <p:cNvSpPr>
              <a:spLocks noSelect="1"/>
            </p:cNvSpPr>
            <p:nvPr/>
          </p:nvSpPr>
          <p:spPr bwMode="black">
            <a:xfrm>
              <a:off x="182563" y="1185863"/>
              <a:ext cx="425450" cy="425450"/>
            </a:xfrm>
            <a:custGeom>
              <a:avLst/>
              <a:gdLst/>
              <a:ahLst/>
              <a:cxnLst>
                <a:cxn ang="0">
                  <a:pos x="0" y="214"/>
                </a:cxn>
                <a:cxn ang="0">
                  <a:pos x="81" y="134"/>
                </a:cxn>
                <a:cxn ang="0">
                  <a:pos x="0" y="54"/>
                </a:cxn>
                <a:cxn ang="0">
                  <a:pos x="54" y="0"/>
                </a:cxn>
                <a:cxn ang="0">
                  <a:pos x="134" y="80"/>
                </a:cxn>
                <a:cxn ang="0">
                  <a:pos x="214" y="0"/>
                </a:cxn>
                <a:cxn ang="0">
                  <a:pos x="268" y="54"/>
                </a:cxn>
                <a:cxn ang="0">
                  <a:pos x="188" y="134"/>
                </a:cxn>
                <a:cxn ang="0">
                  <a:pos x="268" y="214"/>
                </a:cxn>
                <a:cxn ang="0">
                  <a:pos x="214" y="268"/>
                </a:cxn>
                <a:cxn ang="0">
                  <a:pos x="134" y="187"/>
                </a:cxn>
                <a:cxn ang="0">
                  <a:pos x="54" y="268"/>
                </a:cxn>
                <a:cxn ang="0">
                  <a:pos x="0" y="214"/>
                </a:cxn>
              </a:cxnLst>
              <a:rect l="0" t="0" r="r" b="b"/>
              <a:pathLst>
                <a:path w="268" h="268">
                  <a:moveTo>
                    <a:pt x="0" y="214"/>
                  </a:moveTo>
                  <a:lnTo>
                    <a:pt x="81" y="134"/>
                  </a:lnTo>
                  <a:lnTo>
                    <a:pt x="0" y="54"/>
                  </a:lnTo>
                  <a:lnTo>
                    <a:pt x="54" y="0"/>
                  </a:lnTo>
                  <a:lnTo>
                    <a:pt x="134" y="80"/>
                  </a:lnTo>
                  <a:lnTo>
                    <a:pt x="214" y="0"/>
                  </a:lnTo>
                  <a:lnTo>
                    <a:pt x="268" y="54"/>
                  </a:lnTo>
                  <a:lnTo>
                    <a:pt x="188" y="134"/>
                  </a:lnTo>
                  <a:lnTo>
                    <a:pt x="268" y="214"/>
                  </a:lnTo>
                  <a:lnTo>
                    <a:pt x="214" y="268"/>
                  </a:lnTo>
                  <a:lnTo>
                    <a:pt x="134" y="187"/>
                  </a:lnTo>
                  <a:lnTo>
                    <a:pt x="54" y="268"/>
                  </a:lnTo>
                  <a:lnTo>
                    <a:pt x="0" y="2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14" name="Freeform 8"/>
            <p:cNvSpPr>
              <a:spLocks noSelect="1"/>
            </p:cNvSpPr>
            <p:nvPr/>
          </p:nvSpPr>
          <p:spPr bwMode="black">
            <a:xfrm>
              <a:off x="182563" y="163513"/>
              <a:ext cx="425450" cy="425450"/>
            </a:xfrm>
            <a:custGeom>
              <a:avLst/>
              <a:gdLst/>
              <a:ahLst/>
              <a:cxnLst>
                <a:cxn ang="0">
                  <a:pos x="0" y="215"/>
                </a:cxn>
                <a:cxn ang="0">
                  <a:pos x="81" y="134"/>
                </a:cxn>
                <a:cxn ang="0">
                  <a:pos x="0" y="54"/>
                </a:cxn>
                <a:cxn ang="0">
                  <a:pos x="54" y="0"/>
                </a:cxn>
                <a:cxn ang="0">
                  <a:pos x="134" y="81"/>
                </a:cxn>
                <a:cxn ang="0">
                  <a:pos x="214" y="0"/>
                </a:cxn>
                <a:cxn ang="0">
                  <a:pos x="268" y="54"/>
                </a:cxn>
                <a:cxn ang="0">
                  <a:pos x="188" y="134"/>
                </a:cxn>
                <a:cxn ang="0">
                  <a:pos x="268" y="215"/>
                </a:cxn>
                <a:cxn ang="0">
                  <a:pos x="214" y="268"/>
                </a:cxn>
                <a:cxn ang="0">
                  <a:pos x="134" y="188"/>
                </a:cxn>
                <a:cxn ang="0">
                  <a:pos x="54" y="268"/>
                </a:cxn>
                <a:cxn ang="0">
                  <a:pos x="0" y="215"/>
                </a:cxn>
              </a:cxnLst>
              <a:rect l="0" t="0" r="r" b="b"/>
              <a:pathLst>
                <a:path w="268" h="268">
                  <a:moveTo>
                    <a:pt x="0" y="215"/>
                  </a:moveTo>
                  <a:lnTo>
                    <a:pt x="81" y="134"/>
                  </a:lnTo>
                  <a:lnTo>
                    <a:pt x="0" y="54"/>
                  </a:lnTo>
                  <a:lnTo>
                    <a:pt x="54" y="0"/>
                  </a:lnTo>
                  <a:lnTo>
                    <a:pt x="134" y="81"/>
                  </a:lnTo>
                  <a:lnTo>
                    <a:pt x="214" y="0"/>
                  </a:lnTo>
                  <a:lnTo>
                    <a:pt x="268" y="54"/>
                  </a:lnTo>
                  <a:lnTo>
                    <a:pt x="188" y="134"/>
                  </a:lnTo>
                  <a:lnTo>
                    <a:pt x="268" y="215"/>
                  </a:lnTo>
                  <a:lnTo>
                    <a:pt x="214" y="268"/>
                  </a:lnTo>
                  <a:lnTo>
                    <a:pt x="134" y="188"/>
                  </a:lnTo>
                  <a:lnTo>
                    <a:pt x="54" y="268"/>
                  </a:lnTo>
                  <a:lnTo>
                    <a:pt x="0" y="215"/>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15" name="Freeform 9"/>
            <p:cNvSpPr>
              <a:spLocks noSelect="1"/>
            </p:cNvSpPr>
            <p:nvPr/>
          </p:nvSpPr>
          <p:spPr bwMode="black">
            <a:xfrm>
              <a:off x="182563" y="674688"/>
              <a:ext cx="425450" cy="425450"/>
            </a:xfrm>
            <a:custGeom>
              <a:avLst/>
              <a:gdLst/>
              <a:ahLst/>
              <a:cxnLst>
                <a:cxn ang="0">
                  <a:pos x="0" y="215"/>
                </a:cxn>
                <a:cxn ang="0">
                  <a:pos x="81" y="134"/>
                </a:cxn>
                <a:cxn ang="0">
                  <a:pos x="0" y="54"/>
                </a:cxn>
                <a:cxn ang="0">
                  <a:pos x="54" y="0"/>
                </a:cxn>
                <a:cxn ang="0">
                  <a:pos x="134" y="81"/>
                </a:cxn>
                <a:cxn ang="0">
                  <a:pos x="214" y="0"/>
                </a:cxn>
                <a:cxn ang="0">
                  <a:pos x="268" y="54"/>
                </a:cxn>
                <a:cxn ang="0">
                  <a:pos x="188" y="134"/>
                </a:cxn>
                <a:cxn ang="0">
                  <a:pos x="268" y="215"/>
                </a:cxn>
                <a:cxn ang="0">
                  <a:pos x="214" y="268"/>
                </a:cxn>
                <a:cxn ang="0">
                  <a:pos x="134" y="188"/>
                </a:cxn>
                <a:cxn ang="0">
                  <a:pos x="54" y="268"/>
                </a:cxn>
                <a:cxn ang="0">
                  <a:pos x="0" y="215"/>
                </a:cxn>
              </a:cxnLst>
              <a:rect l="0" t="0" r="r" b="b"/>
              <a:pathLst>
                <a:path w="268" h="268">
                  <a:moveTo>
                    <a:pt x="0" y="215"/>
                  </a:moveTo>
                  <a:lnTo>
                    <a:pt x="81" y="134"/>
                  </a:lnTo>
                  <a:lnTo>
                    <a:pt x="0" y="54"/>
                  </a:lnTo>
                  <a:lnTo>
                    <a:pt x="54" y="0"/>
                  </a:lnTo>
                  <a:lnTo>
                    <a:pt x="134" y="81"/>
                  </a:lnTo>
                  <a:lnTo>
                    <a:pt x="214" y="0"/>
                  </a:lnTo>
                  <a:lnTo>
                    <a:pt x="268" y="54"/>
                  </a:lnTo>
                  <a:lnTo>
                    <a:pt x="188" y="134"/>
                  </a:lnTo>
                  <a:lnTo>
                    <a:pt x="268" y="215"/>
                  </a:lnTo>
                  <a:lnTo>
                    <a:pt x="214" y="268"/>
                  </a:lnTo>
                  <a:lnTo>
                    <a:pt x="134" y="188"/>
                  </a:lnTo>
                  <a:lnTo>
                    <a:pt x="54" y="268"/>
                  </a:lnTo>
                  <a:lnTo>
                    <a:pt x="0" y="215"/>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grpSp>
      <p:sp>
        <p:nvSpPr>
          <p:cNvPr id="2" name="Tijdelijke aanduiding voor titel 1"/>
          <p:cNvSpPr>
            <a:spLocks noGrp="1" noSelect="1"/>
          </p:cNvSpPr>
          <p:nvPr>
            <p:ph type="title"/>
          </p:nvPr>
        </p:nvSpPr>
        <p:spPr bwMode="gray">
          <a:xfrm>
            <a:off x="781971" y="1998333"/>
            <a:ext cx="8010000" cy="1143000"/>
          </a:xfrm>
          <a:prstGeom prst="rect">
            <a:avLst/>
          </a:prstGeom>
        </p:spPr>
        <p:txBody>
          <a:bodyPr vert="horz" lIns="0" tIns="0" rIns="0" bIns="0" rtlCol="0" anchor="t">
            <a:noAutofit/>
          </a:bodyPr>
          <a:lstStyle/>
          <a:p>
            <a:r>
              <a:rPr lang="nl-NL" noProof="1" smtClean="0"/>
              <a:t>Klik om de stijl te bewerken</a:t>
            </a:r>
            <a:endParaRPr lang="nl-NL" noProof="1"/>
          </a:p>
        </p:txBody>
      </p:sp>
      <p:sp>
        <p:nvSpPr>
          <p:cNvPr id="3" name="Tijdelijke aanduiding voor tekst 2"/>
          <p:cNvSpPr>
            <a:spLocks noGrp="1" noSelect="1"/>
          </p:cNvSpPr>
          <p:nvPr>
            <p:ph type="body" idx="1"/>
          </p:nvPr>
        </p:nvSpPr>
        <p:spPr bwMode="gray">
          <a:xfrm>
            <a:off x="781563" y="3367563"/>
            <a:ext cx="8010000" cy="2787175"/>
          </a:xfrm>
          <a:prstGeom prst="rect">
            <a:avLst/>
          </a:prstGeom>
        </p:spPr>
        <p:txBody>
          <a:bodyPr vert="horz" lIns="0" tIns="0" rIns="0" bIns="0" rtlCol="0">
            <a:noAutofit/>
          </a:bodyPr>
          <a:lstStyle/>
          <a:p>
            <a:pPr lvl="0"/>
            <a:r>
              <a:rPr lang="nl-NL" noProof="1" smtClean="0"/>
              <a:t>Klik om de modelstijlen te bewerken</a:t>
            </a:r>
          </a:p>
          <a:p>
            <a:pPr lvl="1"/>
            <a:r>
              <a:rPr lang="nl-NL" noProof="1" smtClean="0"/>
              <a:t>Tweede niveau</a:t>
            </a:r>
          </a:p>
          <a:p>
            <a:pPr lvl="2"/>
            <a:r>
              <a:rPr lang="nl-NL" noProof="1" smtClean="0"/>
              <a:t>Derde niveau</a:t>
            </a:r>
          </a:p>
          <a:p>
            <a:pPr lvl="3"/>
            <a:r>
              <a:rPr lang="nl-NL" noProof="1" smtClean="0"/>
              <a:t>Vierde niveau</a:t>
            </a:r>
          </a:p>
          <a:p>
            <a:pPr lvl="4"/>
            <a:r>
              <a:rPr lang="nl-NL" noProof="1" smtClean="0"/>
              <a:t>Vijfde niveau</a:t>
            </a:r>
          </a:p>
          <a:p>
            <a:pPr lvl="5"/>
            <a:r>
              <a:rPr lang="nl-NL" noProof="1" smtClean="0"/>
              <a:t>Zesde niveau</a:t>
            </a:r>
          </a:p>
          <a:p>
            <a:pPr lvl="6"/>
            <a:r>
              <a:rPr lang="nl-NL" noProof="1" smtClean="0"/>
              <a:t>Zevende niveau</a:t>
            </a:r>
          </a:p>
          <a:p>
            <a:pPr lvl="7"/>
            <a:r>
              <a:rPr lang="nl-NL" noProof="1" smtClean="0"/>
              <a:t>Achtste niveau</a:t>
            </a:r>
          </a:p>
          <a:p>
            <a:pPr lvl="8"/>
            <a:r>
              <a:rPr lang="nl-NL" noProof="1" smtClean="0"/>
              <a:t>Negende niveau</a:t>
            </a:r>
            <a:endParaRPr lang="nl-NL" noProof="1"/>
          </a:p>
        </p:txBody>
      </p:sp>
      <p:grpSp>
        <p:nvGrpSpPr>
          <p:cNvPr id="20" name="Groep 19"/>
          <p:cNvGrpSpPr>
            <a:grpSpLocks noSelect="1"/>
          </p:cNvGrpSpPr>
          <p:nvPr/>
        </p:nvGrpSpPr>
        <p:grpSpPr bwMode="gray">
          <a:xfrm>
            <a:off x="9252624" y="-47626"/>
            <a:ext cx="1609522" cy="6948000"/>
            <a:chOff x="9252624" y="-47626"/>
            <a:chExt cx="1609522" cy="6948000"/>
          </a:xfrm>
        </p:grpSpPr>
        <p:sp>
          <p:nvSpPr>
            <p:cNvPr id="16" name="Afgeronde rechthoek 15"/>
            <p:cNvSpPr>
              <a:spLocks noSelect="1"/>
            </p:cNvSpPr>
            <p:nvPr userDrawn="1"/>
          </p:nvSpPr>
          <p:spPr bwMode="gray">
            <a:xfrm>
              <a:off x="9252624" y="-47626"/>
              <a:ext cx="1609522" cy="6948000"/>
            </a:xfrm>
            <a:prstGeom prst="roundRect">
              <a:avLst>
                <a:gd name="adj" fmla="val 9701"/>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t">
              <a:noAutofit/>
            </a:bodyPr>
            <a:lstStyle/>
            <a:p>
              <a:pPr algn="l"/>
              <a:r>
                <a:rPr lang="nl-NL" sz="900" noProof="1" smtClean="0">
                  <a:solidFill>
                    <a:schemeClr val="tx1"/>
                  </a:solidFill>
                </a:rPr>
                <a:t>Klik op het pijltje naast Nieuwe dia om een nieuwe dia aan te maken. Kies een van de indelingen.</a:t>
              </a:r>
            </a:p>
            <a:p>
              <a:pPr algn="l"/>
              <a:endParaRPr lang="nl-NL" sz="900" noProof="1" smtClean="0">
                <a:solidFill>
                  <a:schemeClr val="tx1"/>
                </a:solidFill>
              </a:endParaRPr>
            </a:p>
            <a:p>
              <a:pPr algn="l"/>
              <a:r>
                <a:rPr lang="nl-NL" sz="900" noProof="1" smtClean="0">
                  <a:solidFill>
                    <a:schemeClr val="tx1"/>
                  </a:solidFill>
                </a:rPr>
                <a:t>Klik op Indeling als de dia opnieuw moet worden aangepast aan de huidige indeling, of om een andere indeling toe te passen.</a:t>
              </a:r>
            </a:p>
            <a:p>
              <a:pPr algn="l"/>
              <a:endParaRPr lang="nl-NL" sz="900" noProof="1" smtClean="0">
                <a:solidFill>
                  <a:schemeClr val="tx1"/>
                </a:solidFill>
              </a:endParaRPr>
            </a:p>
            <a:p>
              <a:pPr algn="l"/>
              <a:r>
                <a:rPr lang="nl-NL" sz="900" noProof="1" smtClean="0">
                  <a:solidFill>
                    <a:schemeClr val="tx1"/>
                  </a:solidFill>
                </a:rPr>
                <a:t>De tekstvakken van de dia’s hebben allen 9 niveaus.</a:t>
              </a:r>
            </a:p>
            <a:p>
              <a:pPr algn="l"/>
              <a:r>
                <a:rPr lang="nl-NL" sz="900" noProof="1" smtClean="0">
                  <a:solidFill>
                    <a:schemeClr val="tx1"/>
                  </a:solidFill>
                </a:rPr>
                <a:t>Eerste, tweede en derde niveau hebben</a:t>
              </a:r>
              <a:r>
                <a:rPr lang="nl-NL" sz="900" baseline="0" noProof="1" smtClean="0">
                  <a:solidFill>
                    <a:schemeClr val="tx1"/>
                  </a:solidFill>
                </a:rPr>
                <a:t> een opsomming. Het vierde niveau is bold en geschikt voor een kopje.</a:t>
              </a:r>
            </a:p>
            <a:p>
              <a:pPr algn="l"/>
              <a:r>
                <a:rPr lang="nl-NL" sz="900" baseline="0" noProof="1" smtClean="0">
                  <a:solidFill>
                    <a:schemeClr val="tx1"/>
                  </a:solidFill>
                </a:rPr>
                <a:t>Het vijfde niveau is voor de basistekst. Zowel niveau  vier als vijf lijnen automatisch uit aan de linkerkantlijn.</a:t>
              </a:r>
            </a:p>
            <a:p>
              <a:pPr algn="l"/>
              <a:r>
                <a:rPr lang="nl-NL" sz="900" baseline="0" noProof="1" smtClean="0">
                  <a:solidFill>
                    <a:schemeClr val="tx1"/>
                  </a:solidFill>
                </a:rPr>
                <a:t>Het zesde, zevende en achtste niveau lijnen uit onder resp. eerste, tweede en derde opsomming.</a:t>
              </a:r>
            </a:p>
            <a:p>
              <a:pPr algn="l"/>
              <a:r>
                <a:rPr lang="nl-NL" sz="900" baseline="0" noProof="1" smtClean="0">
                  <a:solidFill>
                    <a:schemeClr val="tx1"/>
                  </a:solidFill>
                </a:rPr>
                <a:t>Het negende niveau is een kleiner lettertype dat uitlijnt aan de linkermarge. Deze is geschikt voor bijvoorbeeld een bijschrift.</a:t>
              </a:r>
            </a:p>
            <a:p>
              <a:pPr algn="l"/>
              <a:endParaRPr lang="nl-NL" sz="900" baseline="0" noProof="1" smtClean="0">
                <a:solidFill>
                  <a:schemeClr val="tx1"/>
                </a:solidFill>
              </a:endParaRPr>
            </a:p>
            <a:p>
              <a:pPr algn="l"/>
              <a:r>
                <a:rPr lang="nl-NL" sz="900" b="1" baseline="0" noProof="1" smtClean="0">
                  <a:solidFill>
                    <a:schemeClr val="tx1"/>
                  </a:solidFill>
                </a:rPr>
                <a:t>Let op:</a:t>
              </a:r>
              <a:r>
                <a:rPr lang="nl-NL" sz="900" b="0" baseline="0" noProof="1" smtClean="0">
                  <a:solidFill>
                    <a:schemeClr val="tx1"/>
                  </a:solidFill>
                </a:rPr>
                <a:t>  Let op: wissel van stijl met de knoppen              voor lijstniveau verhogen of verlagen, of in MS Office met verkorte toetscombinatie Alt+Shift+← of Alt+Shift+→</a:t>
              </a:r>
            </a:p>
            <a:p>
              <a:pPr algn="l"/>
              <a:endParaRPr lang="nl-NL" sz="900" b="0" baseline="0" noProof="1" smtClean="0">
                <a:solidFill>
                  <a:schemeClr val="tx1"/>
                </a:solidFill>
              </a:endParaRPr>
            </a:p>
            <a:p>
              <a:pPr algn="l"/>
              <a:endParaRPr lang="nl-NL" sz="900" b="0" baseline="0" noProof="1" smtClean="0">
                <a:solidFill>
                  <a:schemeClr val="tx1"/>
                </a:solidFill>
              </a:endParaRPr>
            </a:p>
            <a:p>
              <a:pPr algn="l"/>
              <a:r>
                <a:rPr lang="nl-NL" sz="900" b="0" baseline="0" noProof="1" smtClean="0">
                  <a:solidFill>
                    <a:schemeClr val="tx1"/>
                  </a:solidFill>
                </a:rPr>
                <a:t>Gebruik dus niet de standaard opsomming- knoppen van MS Office om de stijl te veranderen!</a:t>
              </a:r>
              <a:endParaRPr lang="nl-NL" sz="900" b="1" noProof="1">
                <a:solidFill>
                  <a:schemeClr val="tx1"/>
                </a:solidFill>
              </a:endParaRPr>
            </a:p>
          </p:txBody>
        </p:sp>
        <p:pic>
          <p:nvPicPr>
            <p:cNvPr id="17" name="Afbeelding 16" descr="knoppen inspringen.png"/>
            <p:cNvPicPr>
              <a:picLocks noSelect="1" noChangeAspect="1"/>
            </p:cNvPicPr>
            <p:nvPr userDrawn="1"/>
          </p:nvPicPr>
          <p:blipFill>
            <a:blip r:embed="rId14"/>
            <a:stretch>
              <a:fillRect/>
            </a:stretch>
          </p:blipFill>
          <p:spPr bwMode="gray">
            <a:xfrm>
              <a:off x="9664584" y="5669775"/>
              <a:ext cx="419100" cy="228600"/>
            </a:xfrm>
            <a:prstGeom prst="rect">
              <a:avLst/>
            </a:prstGeom>
          </p:spPr>
        </p:pic>
        <p:grpSp>
          <p:nvGrpSpPr>
            <p:cNvPr id="19" name="Groep 18"/>
            <p:cNvGrpSpPr>
              <a:grpSpLocks noSelect="1"/>
            </p:cNvGrpSpPr>
            <p:nvPr userDrawn="1"/>
          </p:nvGrpSpPr>
          <p:grpSpPr bwMode="gray">
            <a:xfrm>
              <a:off x="9632100" y="6521279"/>
              <a:ext cx="752580" cy="285790"/>
              <a:chOff x="9670200" y="6559379"/>
              <a:chExt cx="752580" cy="285790"/>
            </a:xfrm>
          </p:grpSpPr>
          <p:pic>
            <p:nvPicPr>
              <p:cNvPr id="18" name="Afbeelding 17" descr="knoppen ms office niet gebruiken.png"/>
              <p:cNvPicPr>
                <a:picLocks noSelect="1" noChangeAspect="1"/>
              </p:cNvPicPr>
              <p:nvPr userDrawn="1"/>
            </p:nvPicPr>
            <p:blipFill>
              <a:blip r:embed="rId15"/>
              <a:stretch>
                <a:fillRect/>
              </a:stretch>
            </p:blipFill>
            <p:spPr bwMode="gray">
              <a:xfrm>
                <a:off x="9670200" y="6559379"/>
                <a:ext cx="752580" cy="285790"/>
              </a:xfrm>
              <a:prstGeom prst="rect">
                <a:avLst/>
              </a:prstGeom>
            </p:spPr>
          </p:pic>
          <p:cxnSp>
            <p:nvCxnSpPr>
              <p:cNvPr id="22" name="Rechte verbindingslijn 21"/>
              <p:cNvCxnSpPr/>
              <p:nvPr userDrawn="1"/>
            </p:nvCxnSpPr>
            <p:spPr bwMode="gray">
              <a:xfrm flipH="1">
                <a:off x="9702684" y="6565608"/>
                <a:ext cx="677709" cy="279561"/>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 name="Rechte verbindingslijn 23"/>
              <p:cNvCxnSpPr/>
              <p:nvPr userDrawn="1"/>
            </p:nvCxnSpPr>
            <p:spPr bwMode="gray">
              <a:xfrm flipH="1" flipV="1">
                <a:off x="9702684" y="6565608"/>
                <a:ext cx="677709" cy="279561"/>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grpSp>
      </p:grpSp>
      <p:sp>
        <p:nvSpPr>
          <p:cNvPr id="4" name="Tijdelijke aanduiding voor datum 3"/>
          <p:cNvSpPr>
            <a:spLocks noGrp="1" noSelect="1"/>
          </p:cNvSpPr>
          <p:nvPr>
            <p:ph type="dt" sz="half" idx="2"/>
          </p:nvPr>
        </p:nvSpPr>
        <p:spPr bwMode="gray">
          <a:xfrm>
            <a:off x="7706281" y="6489408"/>
            <a:ext cx="756000" cy="180000"/>
          </a:xfrm>
          <a:prstGeom prst="rect">
            <a:avLst/>
          </a:prstGeom>
        </p:spPr>
        <p:txBody>
          <a:bodyPr vert="horz" lIns="0" tIns="0" rIns="0" bIns="0" rtlCol="0" anchor="t"/>
          <a:lstStyle>
            <a:lvl1pPr algn="r">
              <a:defRPr sz="1000">
                <a:solidFill>
                  <a:schemeClr val="bg2"/>
                </a:solidFill>
              </a:defRPr>
            </a:lvl1pPr>
          </a:lstStyle>
          <a:p>
            <a:fld id="{36921589-CD93-4D20-8A8E-09CA9DDD5301}" type="datetime1">
              <a:rPr lang="nl-NL" smtClean="0"/>
              <a:t>13-10-17</a:t>
            </a:fld>
            <a:endParaRPr lang="nl-NL" dirty="0"/>
          </a:p>
        </p:txBody>
      </p:sp>
      <p:sp>
        <p:nvSpPr>
          <p:cNvPr id="5" name="Tijdelijke aanduiding voor voettekst 4"/>
          <p:cNvSpPr>
            <a:spLocks noGrp="1" noSelect="1"/>
          </p:cNvSpPr>
          <p:nvPr>
            <p:ph type="ftr" sz="quarter" idx="3"/>
          </p:nvPr>
        </p:nvSpPr>
        <p:spPr bwMode="gray">
          <a:xfrm>
            <a:off x="781563" y="6489408"/>
            <a:ext cx="6192000" cy="180000"/>
          </a:xfrm>
          <a:prstGeom prst="rect">
            <a:avLst/>
          </a:prstGeom>
        </p:spPr>
        <p:txBody>
          <a:bodyPr vert="horz" lIns="0" tIns="0" rIns="0" bIns="0" rtlCol="0" anchor="t"/>
          <a:lstStyle>
            <a:lvl1pPr algn="l">
              <a:defRPr sz="1000">
                <a:solidFill>
                  <a:schemeClr val="bg2"/>
                </a:solidFill>
              </a:defRPr>
            </a:lvl1pPr>
          </a:lstStyle>
          <a:p>
            <a:r>
              <a:rPr lang="nl-NL" dirty="0" smtClean="0"/>
              <a:t>Via Invoegen | Koptekst en voettekst kunt u de tekst wijzigen</a:t>
            </a:r>
            <a:endParaRPr lang="nl-NL" dirty="0"/>
          </a:p>
        </p:txBody>
      </p:sp>
      <p:sp>
        <p:nvSpPr>
          <p:cNvPr id="6" name="Tijdelijke aanduiding voor dianummer 5"/>
          <p:cNvSpPr>
            <a:spLocks noGrp="1" noSelect="1"/>
          </p:cNvSpPr>
          <p:nvPr>
            <p:ph type="sldNum" sz="quarter" idx="4"/>
          </p:nvPr>
        </p:nvSpPr>
        <p:spPr bwMode="gray">
          <a:xfrm>
            <a:off x="8496808" y="6489408"/>
            <a:ext cx="288000" cy="180000"/>
          </a:xfrm>
          <a:prstGeom prst="rect">
            <a:avLst/>
          </a:prstGeom>
        </p:spPr>
        <p:txBody>
          <a:bodyPr vert="horz" lIns="0" tIns="0" rIns="0" bIns="0" rtlCol="0" anchor="t"/>
          <a:lstStyle>
            <a:lvl1pPr algn="l">
              <a:defRPr sz="1000">
                <a:solidFill>
                  <a:schemeClr val="bg2"/>
                </a:solidFill>
              </a:defRPr>
            </a:lvl1pPr>
          </a:lstStyle>
          <a:p>
            <a:r>
              <a:rPr lang="nl-NL" dirty="0" smtClean="0"/>
              <a:t>| </a:t>
            </a:r>
            <a:fld id="{5A73F218-DCB0-4894-9B51-05C25669D534}" type="slidenum">
              <a:rPr lang="nl-NL" smtClean="0"/>
              <a:pPr/>
              <a:t>‹nr.›</a:t>
            </a:fld>
            <a:endParaRPr lang="nl-NL" dirty="0"/>
          </a:p>
        </p:txBody>
      </p:sp>
    </p:spTree>
  </p:cSld>
  <p:clrMap bg1="lt1" tx1="dk1" bg2="lt2" tx2="dk2" accent1="accent1" accent2="accent2" accent3="accent3" accent4="accent4" accent5="accent5" accent6="accent6" hlink="hlink" folHlink="folHlink"/>
  <p:sldLayoutIdLst>
    <p:sldLayoutId id="2147483727" r:id="rId1"/>
    <p:sldLayoutId id="2147483719" r:id="rId2"/>
    <p:sldLayoutId id="2147483718" r:id="rId3"/>
    <p:sldLayoutId id="2147483728" r:id="rId4"/>
    <p:sldLayoutId id="2147483725" r:id="rId5"/>
    <p:sldLayoutId id="2147483730" r:id="rId6"/>
    <p:sldLayoutId id="2147483732" r:id="rId7"/>
    <p:sldLayoutId id="2147483720" r:id="rId8"/>
    <p:sldLayoutId id="2147483735" r:id="rId9"/>
    <p:sldLayoutId id="2147483722" r:id="rId10"/>
    <p:sldLayoutId id="2147483723" r:id="rId11"/>
    <p:sldLayoutId id="2147483736" r:id="rId12"/>
  </p:sldLayoutIdLst>
  <p:timing>
    <p:tnLst>
      <p:par>
        <p:cTn xmlns:p14="http://schemas.microsoft.com/office/powerpoint/2010/main" id="1" dur="indefinite" restart="never" nodeType="tmRoot"/>
      </p:par>
    </p:tnLst>
  </p:timing>
  <p:hf hdr="0"/>
  <p:txStyles>
    <p:titleStyle>
      <a:lvl1pPr algn="l" defTabSz="914400" rtl="0" eaLnBrk="1" latinLnBrk="0" hangingPunct="1">
        <a:spcBef>
          <a:spcPct val="0"/>
        </a:spcBef>
        <a:buNone/>
        <a:defRPr sz="3500" b="1" kern="1200">
          <a:solidFill>
            <a:schemeClr val="accent1"/>
          </a:solidFill>
          <a:latin typeface="+mj-lt"/>
          <a:ea typeface="+mj-ea"/>
          <a:cs typeface="+mj-cs"/>
        </a:defRPr>
      </a:lvl1pPr>
    </p:titleStyle>
    <p:bodyStyle>
      <a:lvl1pPr marL="216000" indent="-216000" algn="l" defTabSz="914400" rtl="0" eaLnBrk="1" latinLnBrk="0" hangingPunct="1">
        <a:spcBef>
          <a:spcPts val="0"/>
        </a:spcBef>
        <a:buClr>
          <a:schemeClr val="accent1"/>
        </a:buClr>
        <a:buSzPct val="65000"/>
        <a:buFont typeface="Wingdings" pitchFamily="2" charset="2"/>
        <a:buChar char=""/>
        <a:defRPr sz="2200" b="0" kern="1200">
          <a:solidFill>
            <a:schemeClr val="tx1"/>
          </a:solidFill>
          <a:latin typeface="+mn-lt"/>
          <a:ea typeface="+mn-ea"/>
          <a:cs typeface="+mn-cs"/>
        </a:defRPr>
      </a:lvl1pPr>
      <a:lvl2pPr marL="432000" indent="-216000" algn="l" defTabSz="914400" rtl="0" eaLnBrk="1" latinLnBrk="0" hangingPunct="1">
        <a:spcBef>
          <a:spcPts val="0"/>
        </a:spcBef>
        <a:buFont typeface="Corbel" pitchFamily="34" charset="0"/>
        <a:buChar char="–"/>
        <a:defRPr sz="2200" kern="1200">
          <a:solidFill>
            <a:schemeClr val="tx1"/>
          </a:solidFill>
          <a:latin typeface="+mn-lt"/>
          <a:ea typeface="+mn-ea"/>
          <a:cs typeface="+mn-cs"/>
        </a:defRPr>
      </a:lvl2pPr>
      <a:lvl3pPr marL="648000" indent="-216000" algn="l" defTabSz="914400" rtl="0" eaLnBrk="1" latinLnBrk="0" hangingPunct="1">
        <a:spcBef>
          <a:spcPts val="0"/>
        </a:spcBef>
        <a:buClrTx/>
        <a:buSzPct val="100000"/>
        <a:buFont typeface="Corbel" pitchFamily="34" charset="0"/>
        <a:buChar char="-"/>
        <a:defRPr sz="1800" kern="1200">
          <a:solidFill>
            <a:schemeClr val="tx1"/>
          </a:solidFill>
          <a:latin typeface="+mn-lt"/>
          <a:ea typeface="+mn-ea"/>
          <a:cs typeface="+mn-cs"/>
        </a:defRPr>
      </a:lvl3pPr>
      <a:lvl4pPr marL="0" indent="0" algn="l" defTabSz="914400" rtl="0" eaLnBrk="1" latinLnBrk="0" hangingPunct="1">
        <a:spcBef>
          <a:spcPts val="0"/>
        </a:spcBef>
        <a:buFont typeface="Corbel" pitchFamily="34" charset="0"/>
        <a:buNone/>
        <a:defRPr sz="2200" b="1" kern="1200">
          <a:solidFill>
            <a:schemeClr val="tx1"/>
          </a:solidFill>
          <a:latin typeface="+mn-lt"/>
          <a:ea typeface="+mn-ea"/>
          <a:cs typeface="+mn-cs"/>
        </a:defRPr>
      </a:lvl4pPr>
      <a:lvl5pPr marL="0" indent="0" algn="l" defTabSz="914400" rtl="0" eaLnBrk="1" latinLnBrk="0" hangingPunct="1">
        <a:spcBef>
          <a:spcPts val="0"/>
        </a:spcBef>
        <a:buFont typeface="Corbel" pitchFamily="34" charset="0"/>
        <a:buNone/>
        <a:defRPr sz="2200" kern="1200">
          <a:solidFill>
            <a:schemeClr val="tx1"/>
          </a:solidFill>
          <a:latin typeface="+mn-lt"/>
          <a:ea typeface="+mn-ea"/>
          <a:cs typeface="+mn-cs"/>
        </a:defRPr>
      </a:lvl5pPr>
      <a:lvl6pPr marL="216000" indent="0" algn="l" defTabSz="914400" rtl="0" eaLnBrk="1" latinLnBrk="0" hangingPunct="1">
        <a:spcBef>
          <a:spcPts val="0"/>
        </a:spcBef>
        <a:buFont typeface="Arial" pitchFamily="34" charset="0"/>
        <a:buNone/>
        <a:defRPr sz="2200" kern="1200">
          <a:solidFill>
            <a:schemeClr val="tx1"/>
          </a:solidFill>
          <a:latin typeface="+mn-lt"/>
          <a:ea typeface="+mn-ea"/>
          <a:cs typeface="+mn-cs"/>
        </a:defRPr>
      </a:lvl6pPr>
      <a:lvl7pPr marL="432000" indent="0" algn="l" defTabSz="914400" rtl="0" eaLnBrk="1" latinLnBrk="0" hangingPunct="1">
        <a:spcBef>
          <a:spcPts val="0"/>
        </a:spcBef>
        <a:buFont typeface="Arial" pitchFamily="34" charset="0"/>
        <a:buNone/>
        <a:defRPr sz="2200" kern="1200">
          <a:solidFill>
            <a:schemeClr val="tx1"/>
          </a:solidFill>
          <a:latin typeface="+mn-lt"/>
          <a:ea typeface="+mn-ea"/>
          <a:cs typeface="+mn-cs"/>
        </a:defRPr>
      </a:lvl7pPr>
      <a:lvl8pPr marL="648000" indent="0" algn="l" defTabSz="914400" rtl="0" eaLnBrk="1" latinLnBrk="0" hangingPunct="1">
        <a:spcBef>
          <a:spcPts val="0"/>
        </a:spcBef>
        <a:buFont typeface="Arial" pitchFamily="34" charset="0"/>
        <a:buNone/>
        <a:defRPr sz="1800" kern="1200">
          <a:solidFill>
            <a:schemeClr val="tx1"/>
          </a:solidFill>
          <a:latin typeface="+mn-lt"/>
          <a:ea typeface="+mn-ea"/>
          <a:cs typeface="+mn-cs"/>
        </a:defRPr>
      </a:lvl8pPr>
      <a:lvl9pPr marL="0" indent="0" algn="l" defTabSz="914400" rtl="0" eaLnBrk="1" latinLnBrk="0" hangingPunct="1">
        <a:spcBef>
          <a:spcPts val="0"/>
        </a:spcBef>
        <a:buFont typeface="Arial" pitchFamily="34" charset="0"/>
        <a:buNone/>
        <a:defRPr sz="14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grpSp>
        <p:nvGrpSpPr>
          <p:cNvPr id="12" name="Groep 11"/>
          <p:cNvGrpSpPr>
            <a:grpSpLocks noSelect="1"/>
          </p:cNvGrpSpPr>
          <p:nvPr/>
        </p:nvGrpSpPr>
        <p:grpSpPr bwMode="black">
          <a:xfrm>
            <a:off x="182563" y="163513"/>
            <a:ext cx="425450" cy="1447800"/>
            <a:chOff x="182563" y="163513"/>
            <a:chExt cx="425450" cy="1447800"/>
          </a:xfrm>
          <a:solidFill>
            <a:srgbClr val="FF0000"/>
          </a:solidFill>
        </p:grpSpPr>
        <p:sp>
          <p:nvSpPr>
            <p:cNvPr id="13" name="Freeform 7"/>
            <p:cNvSpPr>
              <a:spLocks noSelect="1"/>
            </p:cNvSpPr>
            <p:nvPr/>
          </p:nvSpPr>
          <p:spPr bwMode="black">
            <a:xfrm>
              <a:off x="182563" y="1185863"/>
              <a:ext cx="425450" cy="425450"/>
            </a:xfrm>
            <a:custGeom>
              <a:avLst/>
              <a:gdLst/>
              <a:ahLst/>
              <a:cxnLst>
                <a:cxn ang="0">
                  <a:pos x="0" y="214"/>
                </a:cxn>
                <a:cxn ang="0">
                  <a:pos x="81" y="134"/>
                </a:cxn>
                <a:cxn ang="0">
                  <a:pos x="0" y="54"/>
                </a:cxn>
                <a:cxn ang="0">
                  <a:pos x="54" y="0"/>
                </a:cxn>
                <a:cxn ang="0">
                  <a:pos x="134" y="80"/>
                </a:cxn>
                <a:cxn ang="0">
                  <a:pos x="214" y="0"/>
                </a:cxn>
                <a:cxn ang="0">
                  <a:pos x="268" y="54"/>
                </a:cxn>
                <a:cxn ang="0">
                  <a:pos x="188" y="134"/>
                </a:cxn>
                <a:cxn ang="0">
                  <a:pos x="268" y="214"/>
                </a:cxn>
                <a:cxn ang="0">
                  <a:pos x="214" y="268"/>
                </a:cxn>
                <a:cxn ang="0">
                  <a:pos x="134" y="187"/>
                </a:cxn>
                <a:cxn ang="0">
                  <a:pos x="54" y="268"/>
                </a:cxn>
                <a:cxn ang="0">
                  <a:pos x="0" y="214"/>
                </a:cxn>
              </a:cxnLst>
              <a:rect l="0" t="0" r="r" b="b"/>
              <a:pathLst>
                <a:path w="268" h="268">
                  <a:moveTo>
                    <a:pt x="0" y="214"/>
                  </a:moveTo>
                  <a:lnTo>
                    <a:pt x="81" y="134"/>
                  </a:lnTo>
                  <a:lnTo>
                    <a:pt x="0" y="54"/>
                  </a:lnTo>
                  <a:lnTo>
                    <a:pt x="54" y="0"/>
                  </a:lnTo>
                  <a:lnTo>
                    <a:pt x="134" y="80"/>
                  </a:lnTo>
                  <a:lnTo>
                    <a:pt x="214" y="0"/>
                  </a:lnTo>
                  <a:lnTo>
                    <a:pt x="268" y="54"/>
                  </a:lnTo>
                  <a:lnTo>
                    <a:pt x="188" y="134"/>
                  </a:lnTo>
                  <a:lnTo>
                    <a:pt x="268" y="214"/>
                  </a:lnTo>
                  <a:lnTo>
                    <a:pt x="214" y="268"/>
                  </a:lnTo>
                  <a:lnTo>
                    <a:pt x="134" y="187"/>
                  </a:lnTo>
                  <a:lnTo>
                    <a:pt x="54" y="268"/>
                  </a:lnTo>
                  <a:lnTo>
                    <a:pt x="0" y="2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nl-NL" dirty="0">
                <a:solidFill>
                  <a:srgbClr val="000000"/>
                </a:solidFill>
              </a:endParaRPr>
            </a:p>
          </p:txBody>
        </p:sp>
        <p:sp>
          <p:nvSpPr>
            <p:cNvPr id="14" name="Freeform 8"/>
            <p:cNvSpPr>
              <a:spLocks noSelect="1"/>
            </p:cNvSpPr>
            <p:nvPr/>
          </p:nvSpPr>
          <p:spPr bwMode="black">
            <a:xfrm>
              <a:off x="182563" y="163513"/>
              <a:ext cx="425450" cy="425450"/>
            </a:xfrm>
            <a:custGeom>
              <a:avLst/>
              <a:gdLst/>
              <a:ahLst/>
              <a:cxnLst>
                <a:cxn ang="0">
                  <a:pos x="0" y="215"/>
                </a:cxn>
                <a:cxn ang="0">
                  <a:pos x="81" y="134"/>
                </a:cxn>
                <a:cxn ang="0">
                  <a:pos x="0" y="54"/>
                </a:cxn>
                <a:cxn ang="0">
                  <a:pos x="54" y="0"/>
                </a:cxn>
                <a:cxn ang="0">
                  <a:pos x="134" y="81"/>
                </a:cxn>
                <a:cxn ang="0">
                  <a:pos x="214" y="0"/>
                </a:cxn>
                <a:cxn ang="0">
                  <a:pos x="268" y="54"/>
                </a:cxn>
                <a:cxn ang="0">
                  <a:pos x="188" y="134"/>
                </a:cxn>
                <a:cxn ang="0">
                  <a:pos x="268" y="215"/>
                </a:cxn>
                <a:cxn ang="0">
                  <a:pos x="214" y="268"/>
                </a:cxn>
                <a:cxn ang="0">
                  <a:pos x="134" y="188"/>
                </a:cxn>
                <a:cxn ang="0">
                  <a:pos x="54" y="268"/>
                </a:cxn>
                <a:cxn ang="0">
                  <a:pos x="0" y="215"/>
                </a:cxn>
              </a:cxnLst>
              <a:rect l="0" t="0" r="r" b="b"/>
              <a:pathLst>
                <a:path w="268" h="268">
                  <a:moveTo>
                    <a:pt x="0" y="215"/>
                  </a:moveTo>
                  <a:lnTo>
                    <a:pt x="81" y="134"/>
                  </a:lnTo>
                  <a:lnTo>
                    <a:pt x="0" y="54"/>
                  </a:lnTo>
                  <a:lnTo>
                    <a:pt x="54" y="0"/>
                  </a:lnTo>
                  <a:lnTo>
                    <a:pt x="134" y="81"/>
                  </a:lnTo>
                  <a:lnTo>
                    <a:pt x="214" y="0"/>
                  </a:lnTo>
                  <a:lnTo>
                    <a:pt x="268" y="54"/>
                  </a:lnTo>
                  <a:lnTo>
                    <a:pt x="188" y="134"/>
                  </a:lnTo>
                  <a:lnTo>
                    <a:pt x="268" y="215"/>
                  </a:lnTo>
                  <a:lnTo>
                    <a:pt x="214" y="268"/>
                  </a:lnTo>
                  <a:lnTo>
                    <a:pt x="134" y="188"/>
                  </a:lnTo>
                  <a:lnTo>
                    <a:pt x="54" y="268"/>
                  </a:lnTo>
                  <a:lnTo>
                    <a:pt x="0" y="215"/>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nl-NL" dirty="0">
                <a:solidFill>
                  <a:srgbClr val="000000"/>
                </a:solidFill>
              </a:endParaRPr>
            </a:p>
          </p:txBody>
        </p:sp>
        <p:sp>
          <p:nvSpPr>
            <p:cNvPr id="15" name="Freeform 9"/>
            <p:cNvSpPr>
              <a:spLocks noSelect="1"/>
            </p:cNvSpPr>
            <p:nvPr/>
          </p:nvSpPr>
          <p:spPr bwMode="black">
            <a:xfrm>
              <a:off x="182563" y="674688"/>
              <a:ext cx="425450" cy="425450"/>
            </a:xfrm>
            <a:custGeom>
              <a:avLst/>
              <a:gdLst/>
              <a:ahLst/>
              <a:cxnLst>
                <a:cxn ang="0">
                  <a:pos x="0" y="215"/>
                </a:cxn>
                <a:cxn ang="0">
                  <a:pos x="81" y="134"/>
                </a:cxn>
                <a:cxn ang="0">
                  <a:pos x="0" y="54"/>
                </a:cxn>
                <a:cxn ang="0">
                  <a:pos x="54" y="0"/>
                </a:cxn>
                <a:cxn ang="0">
                  <a:pos x="134" y="81"/>
                </a:cxn>
                <a:cxn ang="0">
                  <a:pos x="214" y="0"/>
                </a:cxn>
                <a:cxn ang="0">
                  <a:pos x="268" y="54"/>
                </a:cxn>
                <a:cxn ang="0">
                  <a:pos x="188" y="134"/>
                </a:cxn>
                <a:cxn ang="0">
                  <a:pos x="268" y="215"/>
                </a:cxn>
                <a:cxn ang="0">
                  <a:pos x="214" y="268"/>
                </a:cxn>
                <a:cxn ang="0">
                  <a:pos x="134" y="188"/>
                </a:cxn>
                <a:cxn ang="0">
                  <a:pos x="54" y="268"/>
                </a:cxn>
                <a:cxn ang="0">
                  <a:pos x="0" y="215"/>
                </a:cxn>
              </a:cxnLst>
              <a:rect l="0" t="0" r="r" b="b"/>
              <a:pathLst>
                <a:path w="268" h="268">
                  <a:moveTo>
                    <a:pt x="0" y="215"/>
                  </a:moveTo>
                  <a:lnTo>
                    <a:pt x="81" y="134"/>
                  </a:lnTo>
                  <a:lnTo>
                    <a:pt x="0" y="54"/>
                  </a:lnTo>
                  <a:lnTo>
                    <a:pt x="54" y="0"/>
                  </a:lnTo>
                  <a:lnTo>
                    <a:pt x="134" y="81"/>
                  </a:lnTo>
                  <a:lnTo>
                    <a:pt x="214" y="0"/>
                  </a:lnTo>
                  <a:lnTo>
                    <a:pt x="268" y="54"/>
                  </a:lnTo>
                  <a:lnTo>
                    <a:pt x="188" y="134"/>
                  </a:lnTo>
                  <a:lnTo>
                    <a:pt x="268" y="215"/>
                  </a:lnTo>
                  <a:lnTo>
                    <a:pt x="214" y="268"/>
                  </a:lnTo>
                  <a:lnTo>
                    <a:pt x="134" y="188"/>
                  </a:lnTo>
                  <a:lnTo>
                    <a:pt x="54" y="268"/>
                  </a:lnTo>
                  <a:lnTo>
                    <a:pt x="0" y="215"/>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nl-NL" dirty="0">
                <a:solidFill>
                  <a:srgbClr val="000000"/>
                </a:solidFill>
              </a:endParaRPr>
            </a:p>
          </p:txBody>
        </p:sp>
      </p:grpSp>
      <p:sp>
        <p:nvSpPr>
          <p:cNvPr id="2" name="Tijdelijke aanduiding voor titel 1"/>
          <p:cNvSpPr>
            <a:spLocks noGrp="1" noSelect="1"/>
          </p:cNvSpPr>
          <p:nvPr>
            <p:ph type="title"/>
          </p:nvPr>
        </p:nvSpPr>
        <p:spPr bwMode="gray">
          <a:xfrm>
            <a:off x="781971" y="1998333"/>
            <a:ext cx="8010000" cy="1143000"/>
          </a:xfrm>
          <a:prstGeom prst="rect">
            <a:avLst/>
          </a:prstGeom>
        </p:spPr>
        <p:txBody>
          <a:bodyPr vert="horz" lIns="0" tIns="0" rIns="0" bIns="0" rtlCol="0" anchor="t">
            <a:noAutofit/>
          </a:bodyPr>
          <a:lstStyle/>
          <a:p>
            <a:r>
              <a:rPr lang="nl-NL" noProof="1" smtClean="0"/>
              <a:t>Klik om de stijl te bewerken</a:t>
            </a:r>
            <a:endParaRPr lang="nl-NL" noProof="1"/>
          </a:p>
        </p:txBody>
      </p:sp>
      <p:sp>
        <p:nvSpPr>
          <p:cNvPr id="3" name="Tijdelijke aanduiding voor tekst 2"/>
          <p:cNvSpPr>
            <a:spLocks noGrp="1" noSelect="1"/>
          </p:cNvSpPr>
          <p:nvPr>
            <p:ph type="body" idx="1"/>
          </p:nvPr>
        </p:nvSpPr>
        <p:spPr bwMode="gray">
          <a:xfrm>
            <a:off x="781563" y="3367563"/>
            <a:ext cx="8010000" cy="2787175"/>
          </a:xfrm>
          <a:prstGeom prst="rect">
            <a:avLst/>
          </a:prstGeom>
        </p:spPr>
        <p:txBody>
          <a:bodyPr vert="horz" lIns="0" tIns="0" rIns="0" bIns="0" rtlCol="0">
            <a:noAutofit/>
          </a:bodyPr>
          <a:lstStyle/>
          <a:p>
            <a:pPr lvl="0"/>
            <a:r>
              <a:rPr lang="nl-NL" noProof="1" smtClean="0"/>
              <a:t>Klik om de modelstijlen te bewerken</a:t>
            </a:r>
          </a:p>
          <a:p>
            <a:pPr lvl="1"/>
            <a:r>
              <a:rPr lang="nl-NL" noProof="1" smtClean="0"/>
              <a:t>Tweede niveau</a:t>
            </a:r>
          </a:p>
          <a:p>
            <a:pPr lvl="2"/>
            <a:r>
              <a:rPr lang="nl-NL" noProof="1" smtClean="0"/>
              <a:t>Derde niveau</a:t>
            </a:r>
          </a:p>
          <a:p>
            <a:pPr lvl="3"/>
            <a:r>
              <a:rPr lang="nl-NL" noProof="1" smtClean="0"/>
              <a:t>Vierde niveau</a:t>
            </a:r>
          </a:p>
          <a:p>
            <a:pPr lvl="4"/>
            <a:r>
              <a:rPr lang="nl-NL" noProof="1" smtClean="0"/>
              <a:t>Vijfde niveau</a:t>
            </a:r>
          </a:p>
          <a:p>
            <a:pPr lvl="5"/>
            <a:r>
              <a:rPr lang="nl-NL" noProof="1" smtClean="0"/>
              <a:t>Zesde niveau</a:t>
            </a:r>
          </a:p>
          <a:p>
            <a:pPr lvl="6"/>
            <a:r>
              <a:rPr lang="nl-NL" noProof="1" smtClean="0"/>
              <a:t>Zevende niveau</a:t>
            </a:r>
          </a:p>
          <a:p>
            <a:pPr lvl="7"/>
            <a:r>
              <a:rPr lang="nl-NL" noProof="1" smtClean="0"/>
              <a:t>Achtste niveau</a:t>
            </a:r>
          </a:p>
          <a:p>
            <a:pPr lvl="8"/>
            <a:r>
              <a:rPr lang="nl-NL" noProof="1" smtClean="0"/>
              <a:t>Negende niveau</a:t>
            </a:r>
            <a:endParaRPr lang="nl-NL" noProof="1"/>
          </a:p>
        </p:txBody>
      </p:sp>
      <p:grpSp>
        <p:nvGrpSpPr>
          <p:cNvPr id="20" name="Groep 19"/>
          <p:cNvGrpSpPr>
            <a:grpSpLocks noSelect="1"/>
          </p:cNvGrpSpPr>
          <p:nvPr/>
        </p:nvGrpSpPr>
        <p:grpSpPr bwMode="gray">
          <a:xfrm>
            <a:off x="9252624" y="-47626"/>
            <a:ext cx="1609522" cy="6948000"/>
            <a:chOff x="9252624" y="-47626"/>
            <a:chExt cx="1609522" cy="6948000"/>
          </a:xfrm>
        </p:grpSpPr>
        <p:sp>
          <p:nvSpPr>
            <p:cNvPr id="16" name="Afgeronde rechthoek 15"/>
            <p:cNvSpPr>
              <a:spLocks noSelect="1"/>
            </p:cNvSpPr>
            <p:nvPr userDrawn="1"/>
          </p:nvSpPr>
          <p:spPr bwMode="gray">
            <a:xfrm>
              <a:off x="9252624" y="-47626"/>
              <a:ext cx="1609522" cy="6948000"/>
            </a:xfrm>
            <a:prstGeom prst="roundRect">
              <a:avLst>
                <a:gd name="adj" fmla="val 9701"/>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t">
              <a:noAutofit/>
            </a:bodyPr>
            <a:lstStyle/>
            <a:p>
              <a:r>
                <a:rPr lang="nl-NL" sz="900" noProof="1" smtClean="0">
                  <a:solidFill>
                    <a:srgbClr val="000000"/>
                  </a:solidFill>
                </a:rPr>
                <a:t>Klik op het pijltje naast Nieuwe dia om een nieuwe dia aan te maken. Kies een van de indelingen.</a:t>
              </a:r>
            </a:p>
            <a:p>
              <a:endParaRPr lang="nl-NL" sz="900" noProof="1" smtClean="0">
                <a:solidFill>
                  <a:srgbClr val="000000"/>
                </a:solidFill>
              </a:endParaRPr>
            </a:p>
            <a:p>
              <a:r>
                <a:rPr lang="nl-NL" sz="900" noProof="1" smtClean="0">
                  <a:solidFill>
                    <a:srgbClr val="000000"/>
                  </a:solidFill>
                </a:rPr>
                <a:t>Klik op Indeling als de dia opnieuw moet worden aangepast aan de huidige indeling, of om een andere indeling toe te passen.</a:t>
              </a:r>
            </a:p>
            <a:p>
              <a:endParaRPr lang="nl-NL" sz="900" noProof="1" smtClean="0">
                <a:solidFill>
                  <a:srgbClr val="000000"/>
                </a:solidFill>
              </a:endParaRPr>
            </a:p>
            <a:p>
              <a:r>
                <a:rPr lang="nl-NL" sz="900" noProof="1" smtClean="0">
                  <a:solidFill>
                    <a:srgbClr val="000000"/>
                  </a:solidFill>
                </a:rPr>
                <a:t>De tekstvakken van de dia’s hebben allen 9 niveaus.</a:t>
              </a:r>
            </a:p>
            <a:p>
              <a:r>
                <a:rPr lang="nl-NL" sz="900" noProof="1" smtClean="0">
                  <a:solidFill>
                    <a:srgbClr val="000000"/>
                  </a:solidFill>
                </a:rPr>
                <a:t>Eerste, tweede en derde niveau hebben een opsomming. Het vierde niveau is bold en geschikt voor een kopje.</a:t>
              </a:r>
            </a:p>
            <a:p>
              <a:r>
                <a:rPr lang="nl-NL" sz="900" noProof="1" smtClean="0">
                  <a:solidFill>
                    <a:srgbClr val="000000"/>
                  </a:solidFill>
                </a:rPr>
                <a:t>Het vijfde niveau is voor de basistekst. Zowel niveau  vier als vijf lijnen automatisch uit aan de linkerkantlijn.</a:t>
              </a:r>
            </a:p>
            <a:p>
              <a:r>
                <a:rPr lang="nl-NL" sz="900" noProof="1" smtClean="0">
                  <a:solidFill>
                    <a:srgbClr val="000000"/>
                  </a:solidFill>
                </a:rPr>
                <a:t>Het zesde, zevende en achtste niveau lijnen uit onder resp. eerste, tweede en derde opsomming.</a:t>
              </a:r>
            </a:p>
            <a:p>
              <a:r>
                <a:rPr lang="nl-NL" sz="900" noProof="1" smtClean="0">
                  <a:solidFill>
                    <a:srgbClr val="000000"/>
                  </a:solidFill>
                </a:rPr>
                <a:t>Het negende niveau is een kleiner lettertype dat uitlijnt aan de linkermarge. Deze is geschikt voor bijvoorbeeld een bijschrift.</a:t>
              </a:r>
            </a:p>
            <a:p>
              <a:endParaRPr lang="nl-NL" sz="900" noProof="1" smtClean="0">
                <a:solidFill>
                  <a:srgbClr val="000000"/>
                </a:solidFill>
              </a:endParaRPr>
            </a:p>
            <a:p>
              <a:r>
                <a:rPr lang="nl-NL" sz="900" b="1" noProof="1" smtClean="0">
                  <a:solidFill>
                    <a:srgbClr val="000000"/>
                  </a:solidFill>
                </a:rPr>
                <a:t>Let op:</a:t>
              </a:r>
              <a:r>
                <a:rPr lang="nl-NL" sz="900" noProof="1" smtClean="0">
                  <a:solidFill>
                    <a:srgbClr val="000000"/>
                  </a:solidFill>
                </a:rPr>
                <a:t>  Let op: wissel van stijl met de knoppen              voor lijstniveau verhogen of verlagen, of in MS Office met verkorte toetscombinatie Alt+Shift+← of Alt+Shift+→</a:t>
              </a:r>
            </a:p>
            <a:p>
              <a:endParaRPr lang="nl-NL" sz="900" noProof="1" smtClean="0">
                <a:solidFill>
                  <a:srgbClr val="000000"/>
                </a:solidFill>
              </a:endParaRPr>
            </a:p>
            <a:p>
              <a:endParaRPr lang="nl-NL" sz="900" noProof="1" smtClean="0">
                <a:solidFill>
                  <a:srgbClr val="000000"/>
                </a:solidFill>
              </a:endParaRPr>
            </a:p>
            <a:p>
              <a:r>
                <a:rPr lang="nl-NL" sz="900" noProof="1" smtClean="0">
                  <a:solidFill>
                    <a:srgbClr val="000000"/>
                  </a:solidFill>
                </a:rPr>
                <a:t>Gebruik dus niet de standaard opsomming- knoppen van MS Office om de stijl te veranderen!</a:t>
              </a:r>
              <a:endParaRPr lang="nl-NL" sz="900" b="1" noProof="1">
                <a:solidFill>
                  <a:srgbClr val="000000"/>
                </a:solidFill>
              </a:endParaRPr>
            </a:p>
          </p:txBody>
        </p:sp>
        <p:pic>
          <p:nvPicPr>
            <p:cNvPr id="17" name="Afbeelding 16" descr="knoppen inspringen.png"/>
            <p:cNvPicPr>
              <a:picLocks noSelect="1" noChangeAspect="1"/>
            </p:cNvPicPr>
            <p:nvPr userDrawn="1"/>
          </p:nvPicPr>
          <p:blipFill>
            <a:blip r:embed="rId14"/>
            <a:stretch>
              <a:fillRect/>
            </a:stretch>
          </p:blipFill>
          <p:spPr bwMode="gray">
            <a:xfrm>
              <a:off x="9664584" y="5669775"/>
              <a:ext cx="419100" cy="228600"/>
            </a:xfrm>
            <a:prstGeom prst="rect">
              <a:avLst/>
            </a:prstGeom>
          </p:spPr>
        </p:pic>
        <p:grpSp>
          <p:nvGrpSpPr>
            <p:cNvPr id="19" name="Groep 18"/>
            <p:cNvGrpSpPr>
              <a:grpSpLocks noSelect="1"/>
            </p:cNvGrpSpPr>
            <p:nvPr userDrawn="1"/>
          </p:nvGrpSpPr>
          <p:grpSpPr bwMode="gray">
            <a:xfrm>
              <a:off x="9632100" y="6521279"/>
              <a:ext cx="752580" cy="285790"/>
              <a:chOff x="9670200" y="6559379"/>
              <a:chExt cx="752580" cy="285790"/>
            </a:xfrm>
          </p:grpSpPr>
          <p:pic>
            <p:nvPicPr>
              <p:cNvPr id="18" name="Afbeelding 17" descr="knoppen ms office niet gebruiken.png"/>
              <p:cNvPicPr>
                <a:picLocks noSelect="1" noChangeAspect="1"/>
              </p:cNvPicPr>
              <p:nvPr userDrawn="1"/>
            </p:nvPicPr>
            <p:blipFill>
              <a:blip r:embed="rId15"/>
              <a:stretch>
                <a:fillRect/>
              </a:stretch>
            </p:blipFill>
            <p:spPr bwMode="gray">
              <a:xfrm>
                <a:off x="9670200" y="6559379"/>
                <a:ext cx="752580" cy="285790"/>
              </a:xfrm>
              <a:prstGeom prst="rect">
                <a:avLst/>
              </a:prstGeom>
            </p:spPr>
          </p:pic>
          <p:cxnSp>
            <p:nvCxnSpPr>
              <p:cNvPr id="22" name="Rechte verbindingslijn 21"/>
              <p:cNvCxnSpPr/>
              <p:nvPr userDrawn="1"/>
            </p:nvCxnSpPr>
            <p:spPr bwMode="gray">
              <a:xfrm flipH="1">
                <a:off x="9702684" y="6565608"/>
                <a:ext cx="677709" cy="279561"/>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 name="Rechte verbindingslijn 23"/>
              <p:cNvCxnSpPr/>
              <p:nvPr userDrawn="1"/>
            </p:nvCxnSpPr>
            <p:spPr bwMode="gray">
              <a:xfrm flipH="1" flipV="1">
                <a:off x="9702684" y="6565608"/>
                <a:ext cx="677709" cy="279561"/>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grpSp>
      </p:grpSp>
      <p:sp>
        <p:nvSpPr>
          <p:cNvPr id="4" name="Tijdelijke aanduiding voor datum 3"/>
          <p:cNvSpPr>
            <a:spLocks noGrp="1" noSelect="1"/>
          </p:cNvSpPr>
          <p:nvPr>
            <p:ph type="dt" sz="half" idx="2"/>
          </p:nvPr>
        </p:nvSpPr>
        <p:spPr bwMode="gray">
          <a:xfrm>
            <a:off x="7706281" y="6489408"/>
            <a:ext cx="756000" cy="180000"/>
          </a:xfrm>
          <a:prstGeom prst="rect">
            <a:avLst/>
          </a:prstGeom>
        </p:spPr>
        <p:txBody>
          <a:bodyPr vert="horz" lIns="0" tIns="0" rIns="0" bIns="0" rtlCol="0" anchor="t"/>
          <a:lstStyle>
            <a:lvl1pPr algn="r">
              <a:defRPr sz="1000">
                <a:solidFill>
                  <a:schemeClr val="bg2"/>
                </a:solidFill>
              </a:defRPr>
            </a:lvl1pPr>
          </a:lstStyle>
          <a:p>
            <a:fld id="{36921589-CD93-4D20-8A8E-09CA9DDD5301}" type="datetime1">
              <a:rPr lang="nl-NL" smtClean="0">
                <a:solidFill>
                  <a:srgbClr val="BEBEBE"/>
                </a:solidFill>
              </a:rPr>
              <a:pPr/>
              <a:t>13-10-17</a:t>
            </a:fld>
            <a:endParaRPr lang="nl-NL" dirty="0">
              <a:solidFill>
                <a:srgbClr val="BEBEBE"/>
              </a:solidFill>
            </a:endParaRPr>
          </a:p>
        </p:txBody>
      </p:sp>
      <p:sp>
        <p:nvSpPr>
          <p:cNvPr id="5" name="Tijdelijke aanduiding voor voettekst 4"/>
          <p:cNvSpPr>
            <a:spLocks noGrp="1" noSelect="1"/>
          </p:cNvSpPr>
          <p:nvPr>
            <p:ph type="ftr" sz="quarter" idx="3"/>
          </p:nvPr>
        </p:nvSpPr>
        <p:spPr bwMode="gray">
          <a:xfrm>
            <a:off x="781563" y="6489408"/>
            <a:ext cx="6192000" cy="180000"/>
          </a:xfrm>
          <a:prstGeom prst="rect">
            <a:avLst/>
          </a:prstGeom>
        </p:spPr>
        <p:txBody>
          <a:bodyPr vert="horz" lIns="0" tIns="0" rIns="0" bIns="0" rtlCol="0" anchor="t"/>
          <a:lstStyle>
            <a:lvl1pPr algn="l">
              <a:defRPr sz="1000">
                <a:solidFill>
                  <a:schemeClr val="bg2"/>
                </a:solidFill>
              </a:defRPr>
            </a:lvl1pPr>
          </a:lstStyle>
          <a:p>
            <a:r>
              <a:rPr lang="nl-NL" dirty="0" smtClean="0">
                <a:solidFill>
                  <a:srgbClr val="BEBEBE"/>
                </a:solidFill>
              </a:rPr>
              <a:t>Via Invoegen | Koptekst en voettekst kunt u de tekst wijzigen</a:t>
            </a:r>
            <a:endParaRPr lang="nl-NL" dirty="0">
              <a:solidFill>
                <a:srgbClr val="BEBEBE"/>
              </a:solidFill>
            </a:endParaRPr>
          </a:p>
        </p:txBody>
      </p:sp>
      <p:sp>
        <p:nvSpPr>
          <p:cNvPr id="6" name="Tijdelijke aanduiding voor dianummer 5"/>
          <p:cNvSpPr>
            <a:spLocks noGrp="1" noSelect="1"/>
          </p:cNvSpPr>
          <p:nvPr>
            <p:ph type="sldNum" sz="quarter" idx="4"/>
          </p:nvPr>
        </p:nvSpPr>
        <p:spPr bwMode="gray">
          <a:xfrm>
            <a:off x="8496808" y="6489408"/>
            <a:ext cx="288000" cy="180000"/>
          </a:xfrm>
          <a:prstGeom prst="rect">
            <a:avLst/>
          </a:prstGeom>
        </p:spPr>
        <p:txBody>
          <a:bodyPr vert="horz" lIns="0" tIns="0" rIns="0" bIns="0" rtlCol="0" anchor="t"/>
          <a:lstStyle>
            <a:lvl1pPr algn="l">
              <a:defRPr sz="1000">
                <a:solidFill>
                  <a:schemeClr val="bg2"/>
                </a:solidFill>
              </a:defRPr>
            </a:lvl1pPr>
          </a:lstStyle>
          <a:p>
            <a:r>
              <a:rPr lang="nl-NL" dirty="0" smtClean="0">
                <a:solidFill>
                  <a:srgbClr val="BEBEBE"/>
                </a:solidFill>
              </a:rPr>
              <a:t>| </a:t>
            </a:r>
            <a:fld id="{5A73F218-DCB0-4894-9B51-05C25669D534}" type="slidenum">
              <a:rPr lang="nl-NL" smtClean="0">
                <a:solidFill>
                  <a:srgbClr val="BEBEBE"/>
                </a:solidFill>
              </a:rPr>
              <a:pPr/>
              <a:t>‹nr.›</a:t>
            </a:fld>
            <a:endParaRPr lang="nl-NL" dirty="0">
              <a:solidFill>
                <a:srgbClr val="BEBEBE"/>
              </a:solidFill>
            </a:endParaRPr>
          </a:p>
        </p:txBody>
      </p:sp>
    </p:spTree>
    <p:extLst>
      <p:ext uri="{BB962C8B-B14F-4D97-AF65-F5344CB8AC3E}">
        <p14:creationId xmlns:p14="http://schemas.microsoft.com/office/powerpoint/2010/main" val="3208921488"/>
      </p:ext>
    </p:extLst>
  </p:cSld>
  <p:clrMap bg1="lt1" tx1="dk1" bg2="lt2" tx2="dk2" accent1="accent1" accent2="accent2" accent3="accent3" accent4="accent4" accent5="accent5" accent6="accent6" hlink="hlink" folHlink="folHlink"/>
  <p:sldLayoutIdLst>
    <p:sldLayoutId id="2147483738" r:id="rId1"/>
    <p:sldLayoutId id="2147483739" r:id="rId2"/>
    <p:sldLayoutId id="2147483740" r:id="rId3"/>
    <p:sldLayoutId id="2147483741" r:id="rId4"/>
    <p:sldLayoutId id="2147483742" r:id="rId5"/>
    <p:sldLayoutId id="2147483743" r:id="rId6"/>
    <p:sldLayoutId id="2147483744" r:id="rId7"/>
    <p:sldLayoutId id="2147483745" r:id="rId8"/>
    <p:sldLayoutId id="2147483746" r:id="rId9"/>
    <p:sldLayoutId id="2147483747" r:id="rId10"/>
    <p:sldLayoutId id="2147483748" r:id="rId11"/>
    <p:sldLayoutId id="2147483749" r:id="rId12"/>
  </p:sldLayoutIdLst>
  <p:timing>
    <p:tnLst>
      <p:par>
        <p:cTn xmlns:p14="http://schemas.microsoft.com/office/powerpoint/2010/main" id="1" dur="indefinite" restart="never" nodeType="tmRoot"/>
      </p:par>
    </p:tnLst>
  </p:timing>
  <p:hf hdr="0"/>
  <p:txStyles>
    <p:titleStyle>
      <a:lvl1pPr algn="l" defTabSz="914400" rtl="0" eaLnBrk="1" latinLnBrk="0" hangingPunct="1">
        <a:spcBef>
          <a:spcPct val="0"/>
        </a:spcBef>
        <a:buNone/>
        <a:defRPr sz="3500" b="1" kern="1200">
          <a:solidFill>
            <a:schemeClr val="accent1"/>
          </a:solidFill>
          <a:latin typeface="+mj-lt"/>
          <a:ea typeface="+mj-ea"/>
          <a:cs typeface="+mj-cs"/>
        </a:defRPr>
      </a:lvl1pPr>
    </p:titleStyle>
    <p:bodyStyle>
      <a:lvl1pPr marL="216000" indent="-216000" algn="l" defTabSz="914400" rtl="0" eaLnBrk="1" latinLnBrk="0" hangingPunct="1">
        <a:spcBef>
          <a:spcPts val="0"/>
        </a:spcBef>
        <a:buClr>
          <a:schemeClr val="accent1"/>
        </a:buClr>
        <a:buSzPct val="65000"/>
        <a:buFont typeface="Wingdings" pitchFamily="2" charset="2"/>
        <a:buChar char=""/>
        <a:defRPr sz="2200" b="0" kern="1200">
          <a:solidFill>
            <a:schemeClr val="tx1"/>
          </a:solidFill>
          <a:latin typeface="+mn-lt"/>
          <a:ea typeface="+mn-ea"/>
          <a:cs typeface="+mn-cs"/>
        </a:defRPr>
      </a:lvl1pPr>
      <a:lvl2pPr marL="432000" indent="-216000" algn="l" defTabSz="914400" rtl="0" eaLnBrk="1" latinLnBrk="0" hangingPunct="1">
        <a:spcBef>
          <a:spcPts val="0"/>
        </a:spcBef>
        <a:buFont typeface="Corbel" pitchFamily="34" charset="0"/>
        <a:buChar char="–"/>
        <a:defRPr sz="2200" kern="1200">
          <a:solidFill>
            <a:schemeClr val="tx1"/>
          </a:solidFill>
          <a:latin typeface="+mn-lt"/>
          <a:ea typeface="+mn-ea"/>
          <a:cs typeface="+mn-cs"/>
        </a:defRPr>
      </a:lvl2pPr>
      <a:lvl3pPr marL="648000" indent="-216000" algn="l" defTabSz="914400" rtl="0" eaLnBrk="1" latinLnBrk="0" hangingPunct="1">
        <a:spcBef>
          <a:spcPts val="0"/>
        </a:spcBef>
        <a:buClrTx/>
        <a:buSzPct val="100000"/>
        <a:buFont typeface="Corbel" pitchFamily="34" charset="0"/>
        <a:buChar char="-"/>
        <a:defRPr sz="1800" kern="1200">
          <a:solidFill>
            <a:schemeClr val="tx1"/>
          </a:solidFill>
          <a:latin typeface="+mn-lt"/>
          <a:ea typeface="+mn-ea"/>
          <a:cs typeface="+mn-cs"/>
        </a:defRPr>
      </a:lvl3pPr>
      <a:lvl4pPr marL="0" indent="0" algn="l" defTabSz="914400" rtl="0" eaLnBrk="1" latinLnBrk="0" hangingPunct="1">
        <a:spcBef>
          <a:spcPts val="0"/>
        </a:spcBef>
        <a:buFont typeface="Corbel" pitchFamily="34" charset="0"/>
        <a:buNone/>
        <a:defRPr sz="2200" b="1" kern="1200">
          <a:solidFill>
            <a:schemeClr val="tx1"/>
          </a:solidFill>
          <a:latin typeface="+mn-lt"/>
          <a:ea typeface="+mn-ea"/>
          <a:cs typeface="+mn-cs"/>
        </a:defRPr>
      </a:lvl4pPr>
      <a:lvl5pPr marL="0" indent="0" algn="l" defTabSz="914400" rtl="0" eaLnBrk="1" latinLnBrk="0" hangingPunct="1">
        <a:spcBef>
          <a:spcPts val="0"/>
        </a:spcBef>
        <a:buFont typeface="Corbel" pitchFamily="34" charset="0"/>
        <a:buNone/>
        <a:defRPr sz="2200" kern="1200">
          <a:solidFill>
            <a:schemeClr val="tx1"/>
          </a:solidFill>
          <a:latin typeface="+mn-lt"/>
          <a:ea typeface="+mn-ea"/>
          <a:cs typeface="+mn-cs"/>
        </a:defRPr>
      </a:lvl5pPr>
      <a:lvl6pPr marL="216000" indent="0" algn="l" defTabSz="914400" rtl="0" eaLnBrk="1" latinLnBrk="0" hangingPunct="1">
        <a:spcBef>
          <a:spcPts val="0"/>
        </a:spcBef>
        <a:buFont typeface="Arial" pitchFamily="34" charset="0"/>
        <a:buNone/>
        <a:defRPr sz="2200" kern="1200">
          <a:solidFill>
            <a:schemeClr val="tx1"/>
          </a:solidFill>
          <a:latin typeface="+mn-lt"/>
          <a:ea typeface="+mn-ea"/>
          <a:cs typeface="+mn-cs"/>
        </a:defRPr>
      </a:lvl6pPr>
      <a:lvl7pPr marL="432000" indent="0" algn="l" defTabSz="914400" rtl="0" eaLnBrk="1" latinLnBrk="0" hangingPunct="1">
        <a:spcBef>
          <a:spcPts val="0"/>
        </a:spcBef>
        <a:buFont typeface="Arial" pitchFamily="34" charset="0"/>
        <a:buNone/>
        <a:defRPr sz="2200" kern="1200">
          <a:solidFill>
            <a:schemeClr val="tx1"/>
          </a:solidFill>
          <a:latin typeface="+mn-lt"/>
          <a:ea typeface="+mn-ea"/>
          <a:cs typeface="+mn-cs"/>
        </a:defRPr>
      </a:lvl7pPr>
      <a:lvl8pPr marL="648000" indent="0" algn="l" defTabSz="914400" rtl="0" eaLnBrk="1" latinLnBrk="0" hangingPunct="1">
        <a:spcBef>
          <a:spcPts val="0"/>
        </a:spcBef>
        <a:buFont typeface="Arial" pitchFamily="34" charset="0"/>
        <a:buNone/>
        <a:defRPr sz="1800" kern="1200">
          <a:solidFill>
            <a:schemeClr val="tx1"/>
          </a:solidFill>
          <a:latin typeface="+mn-lt"/>
          <a:ea typeface="+mn-ea"/>
          <a:cs typeface="+mn-cs"/>
        </a:defRPr>
      </a:lvl8pPr>
      <a:lvl9pPr marL="0" indent="0" algn="l" defTabSz="914400" rtl="0" eaLnBrk="1" latinLnBrk="0" hangingPunct="1">
        <a:spcBef>
          <a:spcPts val="0"/>
        </a:spcBef>
        <a:buFont typeface="Arial" pitchFamily="34" charset="0"/>
        <a:buNone/>
        <a:defRPr sz="14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4.xml"/><Relationship Id="rId3" Type="http://schemas.openxmlformats.org/officeDocument/2006/relationships/image" Target="../media/image8.png"/></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8.png"/><Relationship Id="rId5" Type="http://schemas.openxmlformats.org/officeDocument/2006/relationships/image" Target="../media/image10.png"/><Relationship Id="rId1" Type="http://schemas.openxmlformats.org/officeDocument/2006/relationships/slideLayout" Target="../slideLayouts/slideLayout12.xml"/><Relationship Id="rId2" Type="http://schemas.openxmlformats.org/officeDocument/2006/relationships/notesSlide" Target="../notesSlides/notesSlide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1.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5.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5.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981045" y="1750071"/>
            <a:ext cx="7344000" cy="2110978"/>
          </a:xfrm>
        </p:spPr>
        <p:txBody>
          <a:bodyPr/>
          <a:lstStyle/>
          <a:p>
            <a:pPr algn="ctr"/>
            <a:r>
              <a:rPr lang="nl-NL" sz="4000" dirty="0" smtClean="0"/>
              <a:t/>
            </a:r>
            <a:br>
              <a:rPr lang="nl-NL" sz="4000" dirty="0" smtClean="0"/>
            </a:br>
            <a:r>
              <a:rPr lang="nl-NL" sz="4000" dirty="0" smtClean="0"/>
              <a:t>Transformatie in Amsterdam</a:t>
            </a:r>
            <a:r>
              <a:rPr lang="nl-NL" sz="2800" dirty="0"/>
              <a:t/>
            </a:r>
            <a:br>
              <a:rPr lang="nl-NL" sz="2800" dirty="0"/>
            </a:br>
            <a:r>
              <a:rPr lang="nl-NL" sz="4000" dirty="0" smtClean="0"/>
              <a:t>Van aanbod- vraaggericht </a:t>
            </a:r>
            <a:r>
              <a:rPr lang="nl-NL" sz="2800" dirty="0" smtClean="0"/>
              <a:t/>
            </a:r>
            <a:br>
              <a:rPr lang="nl-NL" sz="2800" dirty="0" smtClean="0"/>
            </a:br>
            <a:r>
              <a:rPr lang="nl-NL" sz="2800" dirty="0"/>
              <a:t/>
            </a:r>
            <a:br>
              <a:rPr lang="nl-NL" sz="2800" dirty="0"/>
            </a:br>
            <a:r>
              <a:rPr lang="nl-NL" sz="2800" dirty="0" smtClean="0"/>
              <a:t/>
            </a:r>
            <a:br>
              <a:rPr lang="nl-NL" sz="2800" dirty="0" smtClean="0"/>
            </a:br>
            <a:endParaRPr lang="nl-NL" sz="2800" dirty="0"/>
          </a:p>
        </p:txBody>
      </p:sp>
      <p:sp>
        <p:nvSpPr>
          <p:cNvPr id="4" name="Tijdelijke aanduiding voor datum 3"/>
          <p:cNvSpPr>
            <a:spLocks noGrp="1"/>
          </p:cNvSpPr>
          <p:nvPr>
            <p:ph type="dt" sz="half" idx="10"/>
          </p:nvPr>
        </p:nvSpPr>
        <p:spPr/>
        <p:txBody>
          <a:bodyPr/>
          <a:lstStyle/>
          <a:p>
            <a:fld id="{50B920D6-429A-4D24-80D4-83EA9CF7A845}" type="datetime1">
              <a:rPr lang="nl-NL" noProof="1" smtClean="0"/>
              <a:t>13-10-17</a:t>
            </a:fld>
            <a:endParaRPr lang="nl-NL" noProof="1"/>
          </a:p>
        </p:txBody>
      </p:sp>
      <p:sp>
        <p:nvSpPr>
          <p:cNvPr id="5" name="Tijdelijke aanduiding voor inhoud 2"/>
          <p:cNvSpPr txBox="1">
            <a:spLocks/>
          </p:cNvSpPr>
          <p:nvPr/>
        </p:nvSpPr>
        <p:spPr bwMode="gray">
          <a:xfrm>
            <a:off x="971600" y="4089722"/>
            <a:ext cx="3456384" cy="2787175"/>
          </a:xfrm>
          <a:prstGeom prst="rect">
            <a:avLst/>
          </a:prstGeom>
        </p:spPr>
        <p:txBody>
          <a:bodyPr vert="horz" lIns="0" tIns="0" rIns="0" bIns="0" rtlCol="0">
            <a:noAutofit/>
          </a:bodyPr>
          <a:lstStyle>
            <a:lvl1pPr marL="0" indent="0" algn="l" defTabSz="914400" rtl="0" eaLnBrk="1" latinLnBrk="0" hangingPunct="1">
              <a:spcBef>
                <a:spcPts val="0"/>
              </a:spcBef>
              <a:buClr>
                <a:schemeClr val="accent1"/>
              </a:buClr>
              <a:buSzPct val="65000"/>
              <a:buFont typeface="Wingdings" pitchFamily="2" charset="2"/>
              <a:buNone/>
              <a:defRPr sz="3500" b="0" kern="1200">
                <a:solidFill>
                  <a:schemeClr val="bg1"/>
                </a:solidFill>
                <a:latin typeface="+mn-lt"/>
                <a:ea typeface="+mn-ea"/>
                <a:cs typeface="+mn-cs"/>
              </a:defRPr>
            </a:lvl1pPr>
            <a:lvl2pPr marL="457200" indent="0" algn="ctr" defTabSz="914400" rtl="0" eaLnBrk="1" latinLnBrk="0" hangingPunct="1">
              <a:spcBef>
                <a:spcPts val="0"/>
              </a:spcBef>
              <a:buFont typeface="Corbel" pitchFamily="34" charset="0"/>
              <a:buNone/>
              <a:defRPr sz="2200" kern="1200">
                <a:solidFill>
                  <a:schemeClr val="tx1">
                    <a:tint val="75000"/>
                  </a:schemeClr>
                </a:solidFill>
                <a:latin typeface="+mn-lt"/>
                <a:ea typeface="+mn-ea"/>
                <a:cs typeface="+mn-cs"/>
              </a:defRPr>
            </a:lvl2pPr>
            <a:lvl3pPr marL="914400" indent="0" algn="ctr" defTabSz="914400" rtl="0" eaLnBrk="1" latinLnBrk="0" hangingPunct="1">
              <a:spcBef>
                <a:spcPts val="0"/>
              </a:spcBef>
              <a:buClrTx/>
              <a:buSzPct val="100000"/>
              <a:buFont typeface="Corbel" pitchFamily="34" charset="0"/>
              <a:buNone/>
              <a:defRPr sz="1800" kern="1200">
                <a:solidFill>
                  <a:schemeClr val="tx1">
                    <a:tint val="75000"/>
                  </a:schemeClr>
                </a:solidFill>
                <a:latin typeface="+mn-lt"/>
                <a:ea typeface="+mn-ea"/>
                <a:cs typeface="+mn-cs"/>
              </a:defRPr>
            </a:lvl3pPr>
            <a:lvl4pPr marL="1371600" indent="0" algn="ctr" defTabSz="914400" rtl="0" eaLnBrk="1" latinLnBrk="0" hangingPunct="1">
              <a:spcBef>
                <a:spcPts val="0"/>
              </a:spcBef>
              <a:buFont typeface="Corbel" pitchFamily="34" charset="0"/>
              <a:buNone/>
              <a:defRPr sz="2200" b="1" kern="1200">
                <a:solidFill>
                  <a:schemeClr val="tx1">
                    <a:tint val="75000"/>
                  </a:schemeClr>
                </a:solidFill>
                <a:latin typeface="+mn-lt"/>
                <a:ea typeface="+mn-ea"/>
                <a:cs typeface="+mn-cs"/>
              </a:defRPr>
            </a:lvl4pPr>
            <a:lvl5pPr marL="1828800" indent="0" algn="ctr" defTabSz="914400" rtl="0" eaLnBrk="1" latinLnBrk="0" hangingPunct="1">
              <a:spcBef>
                <a:spcPts val="0"/>
              </a:spcBef>
              <a:buFont typeface="Corbel" pitchFamily="34" charset="0"/>
              <a:buNone/>
              <a:defRPr sz="2200" kern="1200">
                <a:solidFill>
                  <a:schemeClr val="tx1">
                    <a:tint val="75000"/>
                  </a:schemeClr>
                </a:solidFill>
                <a:latin typeface="+mn-lt"/>
                <a:ea typeface="+mn-ea"/>
                <a:cs typeface="+mn-cs"/>
              </a:defRPr>
            </a:lvl5pPr>
            <a:lvl6pPr marL="2286000" indent="0" algn="ctr" defTabSz="914400" rtl="0" eaLnBrk="1" latinLnBrk="0" hangingPunct="1">
              <a:spcBef>
                <a:spcPts val="0"/>
              </a:spcBef>
              <a:buFont typeface="Arial" pitchFamily="34" charset="0"/>
              <a:buNone/>
              <a:defRPr sz="2200" kern="1200">
                <a:solidFill>
                  <a:schemeClr val="tx1">
                    <a:tint val="75000"/>
                  </a:schemeClr>
                </a:solidFill>
                <a:latin typeface="+mn-lt"/>
                <a:ea typeface="+mn-ea"/>
                <a:cs typeface="+mn-cs"/>
              </a:defRPr>
            </a:lvl6pPr>
            <a:lvl7pPr marL="2743200" indent="0" algn="ctr" defTabSz="914400" rtl="0" eaLnBrk="1" latinLnBrk="0" hangingPunct="1">
              <a:spcBef>
                <a:spcPts val="0"/>
              </a:spcBef>
              <a:buFont typeface="Arial" pitchFamily="34" charset="0"/>
              <a:buNone/>
              <a:defRPr sz="2200" kern="1200">
                <a:solidFill>
                  <a:schemeClr val="tx1">
                    <a:tint val="75000"/>
                  </a:schemeClr>
                </a:solidFill>
                <a:latin typeface="+mn-lt"/>
                <a:ea typeface="+mn-ea"/>
                <a:cs typeface="+mn-cs"/>
              </a:defRPr>
            </a:lvl7pPr>
            <a:lvl8pPr marL="3200400" indent="0" algn="ctr" defTabSz="914400" rtl="0" eaLnBrk="1" latinLnBrk="0" hangingPunct="1">
              <a:spcBef>
                <a:spcPts val="0"/>
              </a:spcBef>
              <a:buFont typeface="Arial" pitchFamily="34" charset="0"/>
              <a:buNone/>
              <a:defRPr sz="1800" kern="1200">
                <a:solidFill>
                  <a:schemeClr val="tx1">
                    <a:tint val="75000"/>
                  </a:schemeClr>
                </a:solidFill>
                <a:latin typeface="+mn-lt"/>
                <a:ea typeface="+mn-ea"/>
                <a:cs typeface="+mn-cs"/>
              </a:defRPr>
            </a:lvl8pPr>
            <a:lvl9pPr marL="3657600" indent="0" algn="ctr" defTabSz="914400" rtl="0" eaLnBrk="1" latinLnBrk="0" hangingPunct="1">
              <a:spcBef>
                <a:spcPts val="0"/>
              </a:spcBef>
              <a:buFont typeface="Arial" pitchFamily="34" charset="0"/>
              <a:buNone/>
              <a:defRPr sz="1400" kern="1200">
                <a:solidFill>
                  <a:schemeClr val="tx1">
                    <a:tint val="75000"/>
                  </a:schemeClr>
                </a:solidFill>
                <a:latin typeface="+mn-lt"/>
                <a:ea typeface="+mn-ea"/>
                <a:cs typeface="+mn-cs"/>
              </a:defRPr>
            </a:lvl9pPr>
          </a:lstStyle>
          <a:p>
            <a:pPr lvl="0"/>
            <a:r>
              <a:rPr lang="nl-NL" sz="2800" dirty="0" smtClean="0"/>
              <a:t>Almar Krancher</a:t>
            </a:r>
            <a:endParaRPr lang="nl-NL" sz="2800" dirty="0"/>
          </a:p>
          <a:p>
            <a:pPr lvl="0"/>
            <a:r>
              <a:rPr lang="nl-NL" sz="2800" dirty="0" smtClean="0"/>
              <a:t>Manager Clusterstaf</a:t>
            </a:r>
          </a:p>
          <a:p>
            <a:pPr lvl="0"/>
            <a:r>
              <a:rPr lang="nl-NL" sz="2800" dirty="0" smtClean="0"/>
              <a:t>Bedrijfsvoering	</a:t>
            </a:r>
            <a:endParaRPr lang="nl-NL" sz="2800" dirty="0"/>
          </a:p>
        </p:txBody>
      </p:sp>
      <p:sp>
        <p:nvSpPr>
          <p:cNvPr id="6" name="Tijdelijke aanduiding voor inhoud 2"/>
          <p:cNvSpPr txBox="1">
            <a:spLocks/>
          </p:cNvSpPr>
          <p:nvPr/>
        </p:nvSpPr>
        <p:spPr bwMode="gray">
          <a:xfrm>
            <a:off x="4865288" y="4108619"/>
            <a:ext cx="3456384" cy="2787175"/>
          </a:xfrm>
          <a:prstGeom prst="rect">
            <a:avLst/>
          </a:prstGeom>
        </p:spPr>
        <p:txBody>
          <a:bodyPr vert="horz" lIns="0" tIns="0" rIns="0" bIns="0" rtlCol="0">
            <a:noAutofit/>
          </a:bodyPr>
          <a:lstStyle>
            <a:lvl1pPr marL="0" indent="0" algn="l" defTabSz="914400" rtl="0" eaLnBrk="1" latinLnBrk="0" hangingPunct="1">
              <a:spcBef>
                <a:spcPts val="0"/>
              </a:spcBef>
              <a:buClr>
                <a:schemeClr val="accent1"/>
              </a:buClr>
              <a:buSzPct val="65000"/>
              <a:buFont typeface="Wingdings" pitchFamily="2" charset="2"/>
              <a:buNone/>
              <a:defRPr sz="3500" b="0" kern="1200">
                <a:solidFill>
                  <a:schemeClr val="bg1"/>
                </a:solidFill>
                <a:latin typeface="+mn-lt"/>
                <a:ea typeface="+mn-ea"/>
                <a:cs typeface="+mn-cs"/>
              </a:defRPr>
            </a:lvl1pPr>
            <a:lvl2pPr marL="457200" indent="0" algn="ctr" defTabSz="914400" rtl="0" eaLnBrk="1" latinLnBrk="0" hangingPunct="1">
              <a:spcBef>
                <a:spcPts val="0"/>
              </a:spcBef>
              <a:buFont typeface="Corbel" pitchFamily="34" charset="0"/>
              <a:buNone/>
              <a:defRPr sz="2200" kern="1200">
                <a:solidFill>
                  <a:schemeClr val="tx1">
                    <a:tint val="75000"/>
                  </a:schemeClr>
                </a:solidFill>
                <a:latin typeface="+mn-lt"/>
                <a:ea typeface="+mn-ea"/>
                <a:cs typeface="+mn-cs"/>
              </a:defRPr>
            </a:lvl2pPr>
            <a:lvl3pPr marL="914400" indent="0" algn="ctr" defTabSz="914400" rtl="0" eaLnBrk="1" latinLnBrk="0" hangingPunct="1">
              <a:spcBef>
                <a:spcPts val="0"/>
              </a:spcBef>
              <a:buClrTx/>
              <a:buSzPct val="100000"/>
              <a:buFont typeface="Corbel" pitchFamily="34" charset="0"/>
              <a:buNone/>
              <a:defRPr sz="1800" kern="1200">
                <a:solidFill>
                  <a:schemeClr val="tx1">
                    <a:tint val="75000"/>
                  </a:schemeClr>
                </a:solidFill>
                <a:latin typeface="+mn-lt"/>
                <a:ea typeface="+mn-ea"/>
                <a:cs typeface="+mn-cs"/>
              </a:defRPr>
            </a:lvl3pPr>
            <a:lvl4pPr marL="1371600" indent="0" algn="ctr" defTabSz="914400" rtl="0" eaLnBrk="1" latinLnBrk="0" hangingPunct="1">
              <a:spcBef>
                <a:spcPts val="0"/>
              </a:spcBef>
              <a:buFont typeface="Corbel" pitchFamily="34" charset="0"/>
              <a:buNone/>
              <a:defRPr sz="2200" b="1" kern="1200">
                <a:solidFill>
                  <a:schemeClr val="tx1">
                    <a:tint val="75000"/>
                  </a:schemeClr>
                </a:solidFill>
                <a:latin typeface="+mn-lt"/>
                <a:ea typeface="+mn-ea"/>
                <a:cs typeface="+mn-cs"/>
              </a:defRPr>
            </a:lvl4pPr>
            <a:lvl5pPr marL="1828800" indent="0" algn="ctr" defTabSz="914400" rtl="0" eaLnBrk="1" latinLnBrk="0" hangingPunct="1">
              <a:spcBef>
                <a:spcPts val="0"/>
              </a:spcBef>
              <a:buFont typeface="Corbel" pitchFamily="34" charset="0"/>
              <a:buNone/>
              <a:defRPr sz="2200" kern="1200">
                <a:solidFill>
                  <a:schemeClr val="tx1">
                    <a:tint val="75000"/>
                  </a:schemeClr>
                </a:solidFill>
                <a:latin typeface="+mn-lt"/>
                <a:ea typeface="+mn-ea"/>
                <a:cs typeface="+mn-cs"/>
              </a:defRPr>
            </a:lvl5pPr>
            <a:lvl6pPr marL="2286000" indent="0" algn="ctr" defTabSz="914400" rtl="0" eaLnBrk="1" latinLnBrk="0" hangingPunct="1">
              <a:spcBef>
                <a:spcPts val="0"/>
              </a:spcBef>
              <a:buFont typeface="Arial" pitchFamily="34" charset="0"/>
              <a:buNone/>
              <a:defRPr sz="2200" kern="1200">
                <a:solidFill>
                  <a:schemeClr val="tx1">
                    <a:tint val="75000"/>
                  </a:schemeClr>
                </a:solidFill>
                <a:latin typeface="+mn-lt"/>
                <a:ea typeface="+mn-ea"/>
                <a:cs typeface="+mn-cs"/>
              </a:defRPr>
            </a:lvl6pPr>
            <a:lvl7pPr marL="2743200" indent="0" algn="ctr" defTabSz="914400" rtl="0" eaLnBrk="1" latinLnBrk="0" hangingPunct="1">
              <a:spcBef>
                <a:spcPts val="0"/>
              </a:spcBef>
              <a:buFont typeface="Arial" pitchFamily="34" charset="0"/>
              <a:buNone/>
              <a:defRPr sz="2200" kern="1200">
                <a:solidFill>
                  <a:schemeClr val="tx1">
                    <a:tint val="75000"/>
                  </a:schemeClr>
                </a:solidFill>
                <a:latin typeface="+mn-lt"/>
                <a:ea typeface="+mn-ea"/>
                <a:cs typeface="+mn-cs"/>
              </a:defRPr>
            </a:lvl7pPr>
            <a:lvl8pPr marL="3200400" indent="0" algn="ctr" defTabSz="914400" rtl="0" eaLnBrk="1" latinLnBrk="0" hangingPunct="1">
              <a:spcBef>
                <a:spcPts val="0"/>
              </a:spcBef>
              <a:buFont typeface="Arial" pitchFamily="34" charset="0"/>
              <a:buNone/>
              <a:defRPr sz="1800" kern="1200">
                <a:solidFill>
                  <a:schemeClr val="tx1">
                    <a:tint val="75000"/>
                  </a:schemeClr>
                </a:solidFill>
                <a:latin typeface="+mn-lt"/>
                <a:ea typeface="+mn-ea"/>
                <a:cs typeface="+mn-cs"/>
              </a:defRPr>
            </a:lvl8pPr>
            <a:lvl9pPr marL="3657600" indent="0" algn="ctr" defTabSz="914400" rtl="0" eaLnBrk="1" latinLnBrk="0" hangingPunct="1">
              <a:spcBef>
                <a:spcPts val="0"/>
              </a:spcBef>
              <a:buFont typeface="Arial" pitchFamily="34" charset="0"/>
              <a:buNone/>
              <a:defRPr sz="1400" kern="1200">
                <a:solidFill>
                  <a:schemeClr val="tx1">
                    <a:tint val="75000"/>
                  </a:schemeClr>
                </a:solidFill>
                <a:latin typeface="+mn-lt"/>
                <a:ea typeface="+mn-ea"/>
                <a:cs typeface="+mn-cs"/>
              </a:defRPr>
            </a:lvl9pPr>
          </a:lstStyle>
          <a:p>
            <a:pPr lvl="0"/>
            <a:r>
              <a:rPr lang="nl-NL" sz="2800" dirty="0" smtClean="0"/>
              <a:t>Miriam </a:t>
            </a:r>
            <a:r>
              <a:rPr lang="nl-NL" sz="2800" dirty="0" err="1" smtClean="0"/>
              <a:t>Hülsmann</a:t>
            </a:r>
            <a:endParaRPr lang="nl-NL" sz="2800" dirty="0" smtClean="0"/>
          </a:p>
          <a:p>
            <a:pPr lvl="0"/>
            <a:r>
              <a:rPr lang="nl-NL" sz="2800" dirty="0" smtClean="0"/>
              <a:t>Strategisch Communicatieadviseur</a:t>
            </a:r>
            <a:endParaRPr lang="nl-NL" sz="2800" dirty="0"/>
          </a:p>
        </p:txBody>
      </p:sp>
    </p:spTree>
    <p:extLst>
      <p:ext uri="{BB962C8B-B14F-4D97-AF65-F5344CB8AC3E}">
        <p14:creationId xmlns:p14="http://schemas.microsoft.com/office/powerpoint/2010/main" val="4036043055"/>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Doorontwikkeling stapsgewijs</a:t>
            </a:r>
            <a:endParaRPr lang="nl-NL" dirty="0"/>
          </a:p>
        </p:txBody>
      </p:sp>
      <p:sp>
        <p:nvSpPr>
          <p:cNvPr id="3" name="Tijdelijke aanduiding voor inhoud 2"/>
          <p:cNvSpPr>
            <a:spLocks noGrp="1"/>
          </p:cNvSpPr>
          <p:nvPr>
            <p:ph idx="1"/>
          </p:nvPr>
        </p:nvSpPr>
        <p:spPr/>
        <p:txBody>
          <a:bodyPr/>
          <a:lstStyle/>
          <a:p>
            <a:r>
              <a:rPr lang="nl-NL" dirty="0" smtClean="0"/>
              <a:t>Elke (wat wij noemen) </a:t>
            </a:r>
            <a:r>
              <a:rPr lang="nl-NL" dirty="0" err="1" smtClean="0"/>
              <a:t>rve</a:t>
            </a:r>
            <a:r>
              <a:rPr lang="nl-NL" dirty="0" smtClean="0"/>
              <a:t> binnen bedrijfsvoering maakt de doorontwikkeling.</a:t>
            </a:r>
          </a:p>
          <a:p>
            <a:r>
              <a:rPr lang="nl-NL" dirty="0" smtClean="0"/>
              <a:t>In verschillend tempo en met verschillende uitkomsten. </a:t>
            </a:r>
          </a:p>
          <a:p>
            <a:r>
              <a:rPr lang="nl-NL" dirty="0" smtClean="0"/>
              <a:t>De doorontwikkeling is niet van bedrijfsvoering alleen. Vraagt een andere manier van werken en sámenwerken.</a:t>
            </a:r>
          </a:p>
          <a:p>
            <a:r>
              <a:rPr lang="nl-NL" dirty="0" smtClean="0"/>
              <a:t>Oefenen en uitproberen. Doen is de beste manier van denken. </a:t>
            </a:r>
          </a:p>
          <a:p>
            <a:r>
              <a:rPr lang="nl-NL" dirty="0" smtClean="0"/>
              <a:t>Bijvoorbeeld in het bieden van specifieke voorzieningen voor collega’s met een arbeidsbeperking.</a:t>
            </a:r>
            <a:endParaRPr lang="nl-NL" dirty="0"/>
          </a:p>
        </p:txBody>
      </p:sp>
      <p:sp>
        <p:nvSpPr>
          <p:cNvPr id="4" name="Tijdelijke aanduiding voor datum 3"/>
          <p:cNvSpPr>
            <a:spLocks noGrp="1"/>
          </p:cNvSpPr>
          <p:nvPr>
            <p:ph type="dt" sz="half" idx="10"/>
          </p:nvPr>
        </p:nvSpPr>
        <p:spPr/>
        <p:txBody>
          <a:bodyPr/>
          <a:lstStyle/>
          <a:p>
            <a:fld id="{71936F60-D347-4247-AE22-ECCF67410F82}" type="datetime1">
              <a:rPr lang="nl-NL" smtClean="0"/>
              <a:t>13-10-17</a:t>
            </a:fld>
            <a:endParaRPr lang="nl-NL" dirty="0"/>
          </a:p>
        </p:txBody>
      </p:sp>
      <p:sp>
        <p:nvSpPr>
          <p:cNvPr id="5" name="Tijdelijke aanduiding voor voettekst 4"/>
          <p:cNvSpPr>
            <a:spLocks noGrp="1"/>
          </p:cNvSpPr>
          <p:nvPr>
            <p:ph type="ftr" sz="quarter" idx="11"/>
          </p:nvPr>
        </p:nvSpPr>
        <p:spPr/>
        <p:txBody>
          <a:bodyPr/>
          <a:lstStyle/>
          <a:p>
            <a:r>
              <a:rPr lang="nl-NL" smtClean="0"/>
              <a:t>Via Invoegen | Koptekst en voettekst kunt u de tekst wijzigen</a:t>
            </a:r>
            <a:endParaRPr lang="nl-NL" dirty="0"/>
          </a:p>
        </p:txBody>
      </p:sp>
      <p:sp>
        <p:nvSpPr>
          <p:cNvPr id="6" name="Tijdelijke aanduiding voor dianummer 5"/>
          <p:cNvSpPr>
            <a:spLocks noGrp="1"/>
          </p:cNvSpPr>
          <p:nvPr>
            <p:ph type="sldNum" sz="quarter" idx="12"/>
          </p:nvPr>
        </p:nvSpPr>
        <p:spPr/>
        <p:txBody>
          <a:bodyPr/>
          <a:lstStyle/>
          <a:p>
            <a:r>
              <a:rPr lang="nl-NL" smtClean="0"/>
              <a:t>| </a:t>
            </a:r>
            <a:fld id="{5A73F218-DCB0-4894-9B51-05C25669D534}" type="slidenum">
              <a:rPr lang="nl-NL" smtClean="0"/>
              <a:pPr/>
              <a:t>10</a:t>
            </a:fld>
            <a:endParaRPr lang="nl-NL" dirty="0"/>
          </a:p>
        </p:txBody>
      </p:sp>
      <p:pic>
        <p:nvPicPr>
          <p:cNvPr id="3074" name="Picture 2" descr="H:\Mijn Documenten\2017\zichtbaar cbv\doorontwikkeling.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56637" y="764704"/>
            <a:ext cx="1431255" cy="14312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89683224"/>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D1BCA4B4-8389-46FE-AE0C-0A1FAFD8F720}" type="datetime1">
              <a:rPr lang="nl-NL" smtClean="0">
                <a:solidFill>
                  <a:srgbClr val="BEBEBE"/>
                </a:solidFill>
              </a:rPr>
              <a:pPr/>
              <a:t>13-10-17</a:t>
            </a:fld>
            <a:endParaRPr lang="nl-NL" dirty="0">
              <a:solidFill>
                <a:srgbClr val="BEBEBE"/>
              </a:solidFill>
            </a:endParaRPr>
          </a:p>
        </p:txBody>
      </p:sp>
      <p:sp>
        <p:nvSpPr>
          <p:cNvPr id="4" name="Tijdelijke aanduiding voor dianummer 3"/>
          <p:cNvSpPr>
            <a:spLocks noGrp="1"/>
          </p:cNvSpPr>
          <p:nvPr>
            <p:ph type="sldNum" sz="quarter" idx="12"/>
          </p:nvPr>
        </p:nvSpPr>
        <p:spPr/>
        <p:txBody>
          <a:bodyPr/>
          <a:lstStyle/>
          <a:p>
            <a:r>
              <a:rPr lang="nl-NL" dirty="0" smtClean="0">
                <a:solidFill>
                  <a:srgbClr val="BEBEBE"/>
                </a:solidFill>
              </a:rPr>
              <a:t>| </a:t>
            </a:r>
            <a:fld id="{5A73F218-DCB0-4894-9B51-05C25669D534}" type="slidenum">
              <a:rPr lang="nl-NL" smtClean="0">
                <a:solidFill>
                  <a:srgbClr val="BEBEBE"/>
                </a:solidFill>
              </a:rPr>
              <a:pPr/>
              <a:t>11</a:t>
            </a:fld>
            <a:endParaRPr lang="nl-NL" dirty="0">
              <a:solidFill>
                <a:srgbClr val="BEBEBE"/>
              </a:solidFill>
            </a:endParaRPr>
          </a:p>
        </p:txBody>
      </p:sp>
      <p:sp>
        <p:nvSpPr>
          <p:cNvPr id="5" name="Tekstvak 4"/>
          <p:cNvSpPr txBox="1"/>
          <p:nvPr/>
        </p:nvSpPr>
        <p:spPr>
          <a:xfrm>
            <a:off x="-175" y="435694"/>
            <a:ext cx="9161326" cy="4985980"/>
          </a:xfrm>
          <a:prstGeom prst="rect">
            <a:avLst/>
          </a:prstGeom>
          <a:solidFill>
            <a:schemeClr val="bg1">
              <a:lumMod val="95000"/>
            </a:schemeClr>
          </a:solidFill>
        </p:spPr>
        <p:txBody>
          <a:bodyPr wrap="square" lIns="0" tIns="0" rIns="0" bIns="0" rtlCol="0">
            <a:spAutoFit/>
          </a:bodyPr>
          <a:lstStyle/>
          <a:p>
            <a:endParaRPr lang="nl-NL" dirty="0" smtClean="0">
              <a:solidFill>
                <a:srgbClr val="000000"/>
              </a:solidFill>
            </a:endParaRPr>
          </a:p>
          <a:p>
            <a:endParaRPr lang="nl-NL" dirty="0">
              <a:solidFill>
                <a:srgbClr val="000000"/>
              </a:solidFill>
            </a:endParaRPr>
          </a:p>
          <a:p>
            <a:endParaRPr lang="nl-NL" dirty="0" smtClean="0">
              <a:solidFill>
                <a:srgbClr val="000000"/>
              </a:solidFill>
            </a:endParaRPr>
          </a:p>
          <a:p>
            <a:endParaRPr lang="nl-NL" dirty="0">
              <a:solidFill>
                <a:srgbClr val="000000"/>
              </a:solidFill>
            </a:endParaRPr>
          </a:p>
          <a:p>
            <a:endParaRPr lang="nl-NL" dirty="0" smtClean="0">
              <a:solidFill>
                <a:srgbClr val="000000"/>
              </a:solidFill>
            </a:endParaRPr>
          </a:p>
          <a:p>
            <a:endParaRPr lang="nl-NL" dirty="0">
              <a:solidFill>
                <a:srgbClr val="000000"/>
              </a:solidFill>
            </a:endParaRPr>
          </a:p>
          <a:p>
            <a:endParaRPr lang="nl-NL" dirty="0" smtClean="0">
              <a:solidFill>
                <a:srgbClr val="000000"/>
              </a:solidFill>
            </a:endParaRPr>
          </a:p>
          <a:p>
            <a:endParaRPr lang="nl-NL" dirty="0">
              <a:solidFill>
                <a:srgbClr val="000000"/>
              </a:solidFill>
            </a:endParaRPr>
          </a:p>
          <a:p>
            <a:endParaRPr lang="nl-NL" dirty="0" smtClean="0">
              <a:solidFill>
                <a:srgbClr val="000000"/>
              </a:solidFill>
            </a:endParaRPr>
          </a:p>
          <a:p>
            <a:endParaRPr lang="nl-NL" dirty="0">
              <a:solidFill>
                <a:srgbClr val="000000"/>
              </a:solidFill>
            </a:endParaRPr>
          </a:p>
          <a:p>
            <a:endParaRPr lang="nl-NL" dirty="0" smtClean="0">
              <a:solidFill>
                <a:srgbClr val="000000"/>
              </a:solidFill>
            </a:endParaRPr>
          </a:p>
          <a:p>
            <a:endParaRPr lang="nl-NL" dirty="0">
              <a:solidFill>
                <a:srgbClr val="000000"/>
              </a:solidFill>
            </a:endParaRPr>
          </a:p>
          <a:p>
            <a:endParaRPr lang="nl-NL" dirty="0" smtClean="0">
              <a:solidFill>
                <a:srgbClr val="000000"/>
              </a:solidFill>
            </a:endParaRPr>
          </a:p>
          <a:p>
            <a:endParaRPr lang="nl-NL" dirty="0">
              <a:solidFill>
                <a:srgbClr val="000000"/>
              </a:solidFill>
            </a:endParaRPr>
          </a:p>
          <a:p>
            <a:endParaRPr lang="nl-NL" dirty="0" smtClean="0">
              <a:solidFill>
                <a:srgbClr val="000000"/>
              </a:solidFill>
            </a:endParaRPr>
          </a:p>
          <a:p>
            <a:endParaRPr lang="nl-NL" dirty="0">
              <a:solidFill>
                <a:srgbClr val="000000"/>
              </a:solidFill>
            </a:endParaRPr>
          </a:p>
          <a:p>
            <a:endParaRPr lang="nl-NL" dirty="0" smtClean="0">
              <a:solidFill>
                <a:srgbClr val="000000"/>
              </a:solidFill>
            </a:endParaRPr>
          </a:p>
          <a:p>
            <a:endParaRPr lang="nl-NL" dirty="0">
              <a:solidFill>
                <a:srgbClr val="000000"/>
              </a:solidFill>
            </a:endParaRPr>
          </a:p>
        </p:txBody>
      </p:sp>
      <p:pic>
        <p:nvPicPr>
          <p:cNvPr id="7" name="Tijdelijke aanduiding voor inhoud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5870" y="1966560"/>
            <a:ext cx="1080120" cy="1080120"/>
          </a:xfrm>
          <a:prstGeom prst="rect">
            <a:avLst/>
          </a:prstGeom>
        </p:spPr>
      </p:pic>
      <p:pic>
        <p:nvPicPr>
          <p:cNvPr id="8" name="Tijdelijke aanduiding voor inhoud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06437" y="1667864"/>
            <a:ext cx="1080120" cy="1080120"/>
          </a:xfrm>
          <a:prstGeom prst="rect">
            <a:avLst/>
          </a:prstGeom>
        </p:spPr>
      </p:pic>
      <p:pic>
        <p:nvPicPr>
          <p:cNvPr id="9" name="Tijdelijke aanduiding voor inhoud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95159" y="2156795"/>
            <a:ext cx="1080120" cy="1080120"/>
          </a:xfrm>
          <a:prstGeom prst="rect">
            <a:avLst/>
          </a:prstGeom>
        </p:spPr>
      </p:pic>
      <p:pic>
        <p:nvPicPr>
          <p:cNvPr id="10" name="Tijdelijke aanduiding voor inhoud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56260" y="2111890"/>
            <a:ext cx="1080120" cy="1080120"/>
          </a:xfrm>
          <a:prstGeom prst="rect">
            <a:avLst/>
          </a:prstGeom>
        </p:spPr>
      </p:pic>
      <p:pic>
        <p:nvPicPr>
          <p:cNvPr id="11" name="Tijdelijke aanduiding voor inhoud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09822" y="1955093"/>
            <a:ext cx="1080120" cy="1080120"/>
          </a:xfrm>
          <a:prstGeom prst="rect">
            <a:avLst/>
          </a:prstGeom>
        </p:spPr>
      </p:pic>
      <p:pic>
        <p:nvPicPr>
          <p:cNvPr id="12" name="Tijdelijke aanduiding voor inhoud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16894" y="1643666"/>
            <a:ext cx="1080120" cy="1080120"/>
          </a:xfrm>
          <a:prstGeom prst="rect">
            <a:avLst/>
          </a:prstGeom>
        </p:spPr>
      </p:pic>
      <p:pic>
        <p:nvPicPr>
          <p:cNvPr id="13" name="Tijdelijke aanduiding voor inhoud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44953" y="1456676"/>
            <a:ext cx="1080120" cy="1080120"/>
          </a:xfrm>
          <a:prstGeom prst="rect">
            <a:avLst/>
          </a:prstGeom>
        </p:spPr>
      </p:pic>
      <p:pic>
        <p:nvPicPr>
          <p:cNvPr id="14" name="Tijdelijke aanduiding voor inhoud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925078" y="1456676"/>
            <a:ext cx="1080120" cy="1080120"/>
          </a:xfrm>
          <a:prstGeom prst="rect">
            <a:avLst/>
          </a:prstGeom>
        </p:spPr>
      </p:pic>
      <p:pic>
        <p:nvPicPr>
          <p:cNvPr id="15" name="Tijdelijke aanduiding voor inhoud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994378" y="1848564"/>
            <a:ext cx="1080120" cy="1080120"/>
          </a:xfrm>
          <a:prstGeom prst="rect">
            <a:avLst/>
          </a:prstGeom>
        </p:spPr>
      </p:pic>
      <p:pic>
        <p:nvPicPr>
          <p:cNvPr id="16" name="Tijdelijke aanduiding voor inhoud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52582" y="1871998"/>
            <a:ext cx="1080120" cy="1080120"/>
          </a:xfrm>
          <a:prstGeom prst="rect">
            <a:avLst/>
          </a:prstGeom>
        </p:spPr>
      </p:pic>
      <p:pic>
        <p:nvPicPr>
          <p:cNvPr id="17" name="Tijdelijke aanduiding voor inhoud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289942" y="2115820"/>
            <a:ext cx="1080120" cy="1080120"/>
          </a:xfrm>
          <a:prstGeom prst="rect">
            <a:avLst/>
          </a:prstGeom>
        </p:spPr>
      </p:pic>
      <p:pic>
        <p:nvPicPr>
          <p:cNvPr id="18" name="Tijdelijke aanduiding voor inhoud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931913" y="2134788"/>
            <a:ext cx="1080120" cy="1080120"/>
          </a:xfrm>
          <a:prstGeom prst="rect">
            <a:avLst/>
          </a:prstGeom>
        </p:spPr>
      </p:pic>
      <p:pic>
        <p:nvPicPr>
          <p:cNvPr id="19" name="Tijdelijke aanduiding voor inhoud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80553" y="1571804"/>
            <a:ext cx="1080120" cy="1080120"/>
          </a:xfrm>
          <a:prstGeom prst="rect">
            <a:avLst/>
          </a:prstGeom>
        </p:spPr>
      </p:pic>
      <p:pic>
        <p:nvPicPr>
          <p:cNvPr id="20" name="Tijdelijke aanduiding voor inhoud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250211" y="1831678"/>
            <a:ext cx="1080120" cy="1080120"/>
          </a:xfrm>
          <a:prstGeom prst="rect">
            <a:avLst/>
          </a:prstGeom>
        </p:spPr>
      </p:pic>
      <p:pic>
        <p:nvPicPr>
          <p:cNvPr id="21" name="Tijdelijke aanduiding voor inhoud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020272" y="1439357"/>
            <a:ext cx="1080120" cy="1080120"/>
          </a:xfrm>
          <a:prstGeom prst="rect">
            <a:avLst/>
          </a:prstGeom>
        </p:spPr>
      </p:pic>
      <p:pic>
        <p:nvPicPr>
          <p:cNvPr id="22" name="Tijdelijke aanduiding voor inhoud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776807" y="2111864"/>
            <a:ext cx="1080120" cy="1080120"/>
          </a:xfrm>
          <a:prstGeom prst="rect">
            <a:avLst/>
          </a:prstGeom>
        </p:spPr>
      </p:pic>
      <p:pic>
        <p:nvPicPr>
          <p:cNvPr id="23" name="Tijdelijke aanduiding voor inhoud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48218" y="1454535"/>
            <a:ext cx="1080120" cy="1080120"/>
          </a:xfrm>
          <a:prstGeom prst="rect">
            <a:avLst/>
          </a:prstGeom>
        </p:spPr>
      </p:pic>
      <p:pic>
        <p:nvPicPr>
          <p:cNvPr id="24" name="Tijdelijke aanduiding voor inhoud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84366" y="1584188"/>
            <a:ext cx="1080120" cy="1080120"/>
          </a:xfrm>
          <a:prstGeom prst="rect">
            <a:avLst/>
          </a:prstGeom>
        </p:spPr>
      </p:pic>
      <p:pic>
        <p:nvPicPr>
          <p:cNvPr id="25" name="Tijdelijke aanduiding voor inhoud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797643" y="1951163"/>
            <a:ext cx="1080120" cy="1080120"/>
          </a:xfrm>
          <a:prstGeom prst="rect">
            <a:avLst/>
          </a:prstGeom>
        </p:spPr>
      </p:pic>
      <p:pic>
        <p:nvPicPr>
          <p:cNvPr id="27" name="Tijdelijke aanduiding voor inhoud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090" y="1578912"/>
            <a:ext cx="1080120" cy="1080120"/>
          </a:xfrm>
          <a:prstGeom prst="rect">
            <a:avLst/>
          </a:prstGeom>
        </p:spPr>
      </p:pic>
      <p:pic>
        <p:nvPicPr>
          <p:cNvPr id="28" name="Tijdelijke aanduiding voor inhoud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82245" y="1331938"/>
            <a:ext cx="1080120" cy="1080120"/>
          </a:xfrm>
          <a:prstGeom prst="rect">
            <a:avLst/>
          </a:prstGeom>
        </p:spPr>
      </p:pic>
      <p:pic>
        <p:nvPicPr>
          <p:cNvPr id="29" name="Tijdelijke aanduiding voor inhoud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2022" y="1284933"/>
            <a:ext cx="1080120" cy="1080120"/>
          </a:xfrm>
          <a:prstGeom prst="rect">
            <a:avLst/>
          </a:prstGeom>
        </p:spPr>
      </p:pic>
      <p:pic>
        <p:nvPicPr>
          <p:cNvPr id="30" name="Tijdelijke aanduiding voor inhoud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77801" y="1224264"/>
            <a:ext cx="1080120" cy="1080120"/>
          </a:xfrm>
          <a:prstGeom prst="rect">
            <a:avLst/>
          </a:prstGeom>
        </p:spPr>
      </p:pic>
      <p:sp>
        <p:nvSpPr>
          <p:cNvPr id="32" name="Tekstvak 31"/>
          <p:cNvSpPr txBox="1"/>
          <p:nvPr/>
        </p:nvSpPr>
        <p:spPr>
          <a:xfrm>
            <a:off x="269426" y="1085765"/>
            <a:ext cx="1065312" cy="246221"/>
          </a:xfrm>
          <a:prstGeom prst="rect">
            <a:avLst/>
          </a:prstGeom>
          <a:solidFill>
            <a:schemeClr val="accent2"/>
          </a:solidFill>
        </p:spPr>
        <p:txBody>
          <a:bodyPr wrap="square" lIns="0" tIns="0" rIns="0" bIns="0" rtlCol="0">
            <a:spAutoFit/>
          </a:bodyPr>
          <a:lstStyle/>
          <a:p>
            <a:r>
              <a:rPr lang="nl-NL" sz="1600" dirty="0" smtClean="0">
                <a:solidFill>
                  <a:srgbClr val="000000"/>
                </a:solidFill>
              </a:rPr>
              <a:t>Dyslexi</a:t>
            </a:r>
            <a:r>
              <a:rPr lang="nl-NL" sz="1600" dirty="0">
                <a:solidFill>
                  <a:srgbClr val="000000"/>
                </a:solidFill>
              </a:rPr>
              <a:t>e</a:t>
            </a:r>
            <a:endParaRPr lang="nl-NL" sz="1600" dirty="0" smtClean="0">
              <a:solidFill>
                <a:srgbClr val="000000"/>
              </a:solidFill>
            </a:endParaRPr>
          </a:p>
        </p:txBody>
      </p:sp>
      <p:sp>
        <p:nvSpPr>
          <p:cNvPr id="33" name="Tekstvak 32"/>
          <p:cNvSpPr txBox="1"/>
          <p:nvPr/>
        </p:nvSpPr>
        <p:spPr>
          <a:xfrm rot="20332490">
            <a:off x="2445490" y="1219231"/>
            <a:ext cx="2222294" cy="246221"/>
          </a:xfrm>
          <a:prstGeom prst="rect">
            <a:avLst/>
          </a:prstGeom>
          <a:solidFill>
            <a:schemeClr val="accent2"/>
          </a:solidFill>
        </p:spPr>
        <p:txBody>
          <a:bodyPr wrap="square" lIns="0" tIns="0" rIns="0" bIns="0" rtlCol="0">
            <a:spAutoFit/>
          </a:bodyPr>
          <a:lstStyle/>
          <a:p>
            <a:r>
              <a:rPr lang="nl-NL" sz="1600" dirty="0" smtClean="0">
                <a:solidFill>
                  <a:srgbClr val="000000"/>
                </a:solidFill>
              </a:rPr>
              <a:t>Verstandelijke handicap  </a:t>
            </a:r>
          </a:p>
        </p:txBody>
      </p:sp>
      <p:sp>
        <p:nvSpPr>
          <p:cNvPr id="34" name="Tekstvak 33"/>
          <p:cNvSpPr txBox="1"/>
          <p:nvPr/>
        </p:nvSpPr>
        <p:spPr>
          <a:xfrm rot="1248454">
            <a:off x="1302442" y="1099385"/>
            <a:ext cx="1300937" cy="246221"/>
          </a:xfrm>
          <a:prstGeom prst="rect">
            <a:avLst/>
          </a:prstGeom>
          <a:solidFill>
            <a:srgbClr val="FFC000">
              <a:alpha val="80000"/>
            </a:srgbClr>
          </a:solidFill>
        </p:spPr>
        <p:txBody>
          <a:bodyPr wrap="square" lIns="0" tIns="0" rIns="0" bIns="0" rtlCol="0">
            <a:spAutoFit/>
          </a:bodyPr>
          <a:lstStyle/>
          <a:p>
            <a:r>
              <a:rPr lang="nl-NL" sz="1600" dirty="0" smtClean="0">
                <a:solidFill>
                  <a:srgbClr val="000000"/>
                </a:solidFill>
              </a:rPr>
              <a:t>Kleurenblind</a:t>
            </a:r>
            <a:endParaRPr lang="nl-NL" sz="1600" dirty="0">
              <a:solidFill>
                <a:srgbClr val="000000"/>
              </a:solidFill>
            </a:endParaRPr>
          </a:p>
        </p:txBody>
      </p:sp>
      <p:sp>
        <p:nvSpPr>
          <p:cNvPr id="35" name="Tekstvak 34"/>
          <p:cNvSpPr txBox="1"/>
          <p:nvPr/>
        </p:nvSpPr>
        <p:spPr>
          <a:xfrm>
            <a:off x="2287191" y="909378"/>
            <a:ext cx="1209823" cy="246221"/>
          </a:xfrm>
          <a:prstGeom prst="rect">
            <a:avLst/>
          </a:prstGeom>
          <a:solidFill>
            <a:srgbClr val="FFC000">
              <a:alpha val="81000"/>
            </a:srgbClr>
          </a:solidFill>
        </p:spPr>
        <p:txBody>
          <a:bodyPr wrap="square" lIns="0" tIns="0" rIns="0" bIns="0" rtlCol="0">
            <a:spAutoFit/>
          </a:bodyPr>
          <a:lstStyle/>
          <a:p>
            <a:r>
              <a:rPr lang="nl-NL" sz="1600" dirty="0" smtClean="0">
                <a:solidFill>
                  <a:srgbClr val="000000"/>
                </a:solidFill>
              </a:rPr>
              <a:t>Slechtziend</a:t>
            </a:r>
            <a:endParaRPr lang="nl-NL" sz="1600" dirty="0">
              <a:solidFill>
                <a:srgbClr val="000000"/>
              </a:solidFill>
            </a:endParaRPr>
          </a:p>
        </p:txBody>
      </p:sp>
      <p:sp>
        <p:nvSpPr>
          <p:cNvPr id="36" name="Tekstvak 35"/>
          <p:cNvSpPr txBox="1"/>
          <p:nvPr/>
        </p:nvSpPr>
        <p:spPr>
          <a:xfrm>
            <a:off x="4347870" y="1398401"/>
            <a:ext cx="772744" cy="276999"/>
          </a:xfrm>
          <a:prstGeom prst="rect">
            <a:avLst/>
          </a:prstGeom>
          <a:solidFill>
            <a:schemeClr val="accent2"/>
          </a:solidFill>
        </p:spPr>
        <p:txBody>
          <a:bodyPr wrap="square" lIns="0" tIns="0" rIns="0" bIns="0" rtlCol="0">
            <a:spAutoFit/>
          </a:bodyPr>
          <a:lstStyle/>
          <a:p>
            <a:r>
              <a:rPr lang="nl-NL" sz="1600" dirty="0" smtClean="0">
                <a:solidFill>
                  <a:srgbClr val="000000"/>
                </a:solidFill>
              </a:rPr>
              <a:t>Autisme</a:t>
            </a:r>
            <a:r>
              <a:rPr lang="nl-NL" dirty="0" smtClean="0">
                <a:solidFill>
                  <a:srgbClr val="000000"/>
                </a:solidFill>
              </a:rPr>
              <a:t> </a:t>
            </a:r>
          </a:p>
        </p:txBody>
      </p:sp>
      <p:sp>
        <p:nvSpPr>
          <p:cNvPr id="37" name="Tekstvak 36"/>
          <p:cNvSpPr txBox="1"/>
          <p:nvPr/>
        </p:nvSpPr>
        <p:spPr>
          <a:xfrm rot="20599083">
            <a:off x="5371698" y="1536213"/>
            <a:ext cx="1993041" cy="246221"/>
          </a:xfrm>
          <a:prstGeom prst="rect">
            <a:avLst/>
          </a:prstGeom>
          <a:solidFill>
            <a:schemeClr val="accent2"/>
          </a:solidFill>
        </p:spPr>
        <p:txBody>
          <a:bodyPr wrap="square" lIns="0" tIns="0" rIns="0" bIns="0" rtlCol="0">
            <a:spAutoFit/>
          </a:bodyPr>
          <a:lstStyle/>
          <a:p>
            <a:r>
              <a:rPr lang="nl-NL" sz="1600" dirty="0" smtClean="0">
                <a:solidFill>
                  <a:srgbClr val="000000"/>
                </a:solidFill>
              </a:rPr>
              <a:t>Cognitieve beperking  </a:t>
            </a:r>
          </a:p>
        </p:txBody>
      </p:sp>
      <p:sp>
        <p:nvSpPr>
          <p:cNvPr id="38" name="Tekstvak 37"/>
          <p:cNvSpPr txBox="1"/>
          <p:nvPr/>
        </p:nvSpPr>
        <p:spPr>
          <a:xfrm>
            <a:off x="4931913" y="1084693"/>
            <a:ext cx="1500789" cy="246221"/>
          </a:xfrm>
          <a:prstGeom prst="rect">
            <a:avLst/>
          </a:prstGeom>
          <a:solidFill>
            <a:schemeClr val="accent2"/>
          </a:solidFill>
        </p:spPr>
        <p:txBody>
          <a:bodyPr wrap="square" lIns="0" tIns="0" rIns="0" bIns="0" rtlCol="0">
            <a:spAutoFit/>
          </a:bodyPr>
          <a:lstStyle/>
          <a:p>
            <a:r>
              <a:rPr lang="nl-NL" sz="1600" dirty="0" smtClean="0">
                <a:solidFill>
                  <a:srgbClr val="000000"/>
                </a:solidFill>
              </a:rPr>
              <a:t>Spraakbeperking  </a:t>
            </a:r>
          </a:p>
        </p:txBody>
      </p:sp>
      <p:sp>
        <p:nvSpPr>
          <p:cNvPr id="39" name="Tekstvak 38"/>
          <p:cNvSpPr txBox="1"/>
          <p:nvPr/>
        </p:nvSpPr>
        <p:spPr>
          <a:xfrm>
            <a:off x="6516216" y="939786"/>
            <a:ext cx="2088232" cy="246221"/>
          </a:xfrm>
          <a:prstGeom prst="rect">
            <a:avLst/>
          </a:prstGeom>
          <a:solidFill>
            <a:schemeClr val="accent2"/>
          </a:solidFill>
        </p:spPr>
        <p:txBody>
          <a:bodyPr wrap="square" lIns="0" tIns="0" rIns="0" bIns="0" rtlCol="0">
            <a:spAutoFit/>
          </a:bodyPr>
          <a:lstStyle/>
          <a:p>
            <a:r>
              <a:rPr lang="nl-NL" sz="1600" dirty="0" smtClean="0">
                <a:solidFill>
                  <a:srgbClr val="000000"/>
                </a:solidFill>
              </a:rPr>
              <a:t>Psychische beperking  </a:t>
            </a:r>
          </a:p>
        </p:txBody>
      </p:sp>
      <p:sp>
        <p:nvSpPr>
          <p:cNvPr id="40" name="Tekstvak 39"/>
          <p:cNvSpPr txBox="1"/>
          <p:nvPr/>
        </p:nvSpPr>
        <p:spPr>
          <a:xfrm>
            <a:off x="253753" y="561472"/>
            <a:ext cx="1664108" cy="246221"/>
          </a:xfrm>
          <a:prstGeom prst="rect">
            <a:avLst/>
          </a:prstGeom>
          <a:solidFill>
            <a:schemeClr val="accent2"/>
          </a:solidFill>
        </p:spPr>
        <p:txBody>
          <a:bodyPr wrap="square" lIns="0" tIns="0" rIns="0" bIns="0" rtlCol="0">
            <a:spAutoFit/>
          </a:bodyPr>
          <a:lstStyle/>
          <a:p>
            <a:r>
              <a:rPr lang="nl-NL" sz="1600" dirty="0" smtClean="0">
                <a:solidFill>
                  <a:srgbClr val="000000"/>
                </a:solidFill>
              </a:rPr>
              <a:t>Visuele beperking </a:t>
            </a:r>
          </a:p>
        </p:txBody>
      </p:sp>
      <p:sp>
        <p:nvSpPr>
          <p:cNvPr id="41" name="Tekstvak 40"/>
          <p:cNvSpPr txBox="1"/>
          <p:nvPr/>
        </p:nvSpPr>
        <p:spPr>
          <a:xfrm rot="808492">
            <a:off x="2791664" y="517879"/>
            <a:ext cx="631839" cy="246221"/>
          </a:xfrm>
          <a:prstGeom prst="rect">
            <a:avLst/>
          </a:prstGeom>
          <a:solidFill>
            <a:srgbClr val="FFC000">
              <a:alpha val="79000"/>
            </a:srgbClr>
          </a:solidFill>
        </p:spPr>
        <p:txBody>
          <a:bodyPr wrap="square" lIns="0" tIns="0" rIns="0" bIns="0" rtlCol="0">
            <a:spAutoFit/>
          </a:bodyPr>
          <a:lstStyle/>
          <a:p>
            <a:r>
              <a:rPr lang="nl-NL" sz="1600" dirty="0" smtClean="0">
                <a:solidFill>
                  <a:srgbClr val="000000"/>
                </a:solidFill>
              </a:rPr>
              <a:t>Blind</a:t>
            </a:r>
            <a:endParaRPr lang="nl-NL" sz="1600" dirty="0">
              <a:solidFill>
                <a:srgbClr val="000000"/>
              </a:solidFill>
            </a:endParaRPr>
          </a:p>
        </p:txBody>
      </p:sp>
      <p:sp>
        <p:nvSpPr>
          <p:cNvPr id="42" name="Tekstvak 41"/>
          <p:cNvSpPr txBox="1"/>
          <p:nvPr/>
        </p:nvSpPr>
        <p:spPr>
          <a:xfrm>
            <a:off x="3831718" y="517878"/>
            <a:ext cx="1828956" cy="246221"/>
          </a:xfrm>
          <a:prstGeom prst="rect">
            <a:avLst/>
          </a:prstGeom>
          <a:solidFill>
            <a:schemeClr val="accent2"/>
          </a:solidFill>
        </p:spPr>
        <p:txBody>
          <a:bodyPr wrap="square" lIns="0" tIns="0" rIns="0" bIns="0" rtlCol="0">
            <a:spAutoFit/>
          </a:bodyPr>
          <a:lstStyle/>
          <a:p>
            <a:r>
              <a:rPr lang="nl-NL" sz="1600" dirty="0" smtClean="0">
                <a:solidFill>
                  <a:srgbClr val="000000"/>
                </a:solidFill>
              </a:rPr>
              <a:t>Auditieve beperking </a:t>
            </a:r>
          </a:p>
        </p:txBody>
      </p:sp>
      <p:sp>
        <p:nvSpPr>
          <p:cNvPr id="43" name="Tekstvak 42"/>
          <p:cNvSpPr txBox="1"/>
          <p:nvPr/>
        </p:nvSpPr>
        <p:spPr>
          <a:xfrm rot="20085703">
            <a:off x="5914699" y="661960"/>
            <a:ext cx="637683" cy="246221"/>
          </a:xfrm>
          <a:prstGeom prst="rect">
            <a:avLst/>
          </a:prstGeom>
          <a:solidFill>
            <a:srgbClr val="FFC000">
              <a:alpha val="79000"/>
            </a:srgbClr>
          </a:solidFill>
        </p:spPr>
        <p:txBody>
          <a:bodyPr wrap="square" lIns="0" tIns="0" rIns="0" bIns="0" rtlCol="0">
            <a:spAutoFit/>
          </a:bodyPr>
          <a:lstStyle/>
          <a:p>
            <a:r>
              <a:rPr lang="nl-NL" sz="1600" dirty="0" smtClean="0">
                <a:solidFill>
                  <a:srgbClr val="000000"/>
                </a:solidFill>
              </a:rPr>
              <a:t>Doof </a:t>
            </a:r>
            <a:endParaRPr lang="nl-NL" sz="1600" dirty="0">
              <a:solidFill>
                <a:srgbClr val="000000"/>
              </a:solidFill>
            </a:endParaRPr>
          </a:p>
        </p:txBody>
      </p:sp>
      <p:sp>
        <p:nvSpPr>
          <p:cNvPr id="44" name="Tekstvak 43"/>
          <p:cNvSpPr txBox="1"/>
          <p:nvPr/>
        </p:nvSpPr>
        <p:spPr>
          <a:xfrm rot="640486">
            <a:off x="7344308" y="651583"/>
            <a:ext cx="1512168" cy="276999"/>
          </a:xfrm>
          <a:prstGeom prst="rect">
            <a:avLst/>
          </a:prstGeom>
          <a:solidFill>
            <a:srgbClr val="FFC000">
              <a:alpha val="79000"/>
            </a:srgbClr>
          </a:solidFill>
        </p:spPr>
        <p:txBody>
          <a:bodyPr wrap="square" lIns="0" tIns="0" rIns="0" bIns="0" rtlCol="0">
            <a:spAutoFit/>
          </a:bodyPr>
          <a:lstStyle/>
          <a:p>
            <a:r>
              <a:rPr lang="nl-NL" sz="1600" dirty="0" smtClean="0">
                <a:solidFill>
                  <a:srgbClr val="000000"/>
                </a:solidFill>
              </a:rPr>
              <a:t>Slechthorend</a:t>
            </a:r>
            <a:r>
              <a:rPr lang="nl-NL" dirty="0" smtClean="0">
                <a:solidFill>
                  <a:srgbClr val="000000"/>
                </a:solidFill>
              </a:rPr>
              <a:t> </a:t>
            </a:r>
            <a:endParaRPr lang="nl-NL" dirty="0">
              <a:solidFill>
                <a:srgbClr val="000000"/>
              </a:solidFill>
            </a:endParaRPr>
          </a:p>
        </p:txBody>
      </p:sp>
      <p:sp>
        <p:nvSpPr>
          <p:cNvPr id="63" name="PIJL-OMLAAG 62"/>
          <p:cNvSpPr/>
          <p:nvPr/>
        </p:nvSpPr>
        <p:spPr>
          <a:xfrm>
            <a:off x="2544459" y="3356992"/>
            <a:ext cx="3816424" cy="930586"/>
          </a:xfrm>
          <a:prstGeom prst="downArrow">
            <a:avLst/>
          </a:prstGeom>
          <a:solidFill>
            <a:schemeClr val="bg2">
              <a:lumMod val="75000"/>
              <a:alpha val="5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rgbClr val="FFFFFF"/>
              </a:solidFill>
            </a:endParaRPr>
          </a:p>
        </p:txBody>
      </p:sp>
      <p:sp>
        <p:nvSpPr>
          <p:cNvPr id="64" name="Tekstvak 63"/>
          <p:cNvSpPr txBox="1"/>
          <p:nvPr/>
        </p:nvSpPr>
        <p:spPr>
          <a:xfrm>
            <a:off x="171084" y="4509120"/>
            <a:ext cx="8972915" cy="553998"/>
          </a:xfrm>
          <a:prstGeom prst="rect">
            <a:avLst/>
          </a:prstGeom>
          <a:solidFill>
            <a:schemeClr val="bg1">
              <a:lumMod val="95000"/>
            </a:schemeClr>
          </a:solidFill>
        </p:spPr>
        <p:txBody>
          <a:bodyPr wrap="square" lIns="0" tIns="0" rIns="0" bIns="0" rtlCol="0">
            <a:spAutoFit/>
          </a:bodyPr>
          <a:lstStyle/>
          <a:p>
            <a:r>
              <a:rPr lang="nl-NL" b="1" dirty="0">
                <a:solidFill>
                  <a:srgbClr val="000000"/>
                </a:solidFill>
              </a:rPr>
              <a:t> </a:t>
            </a:r>
            <a:r>
              <a:rPr lang="nl-NL" b="1" dirty="0" smtClean="0">
                <a:solidFill>
                  <a:srgbClr val="000000"/>
                </a:solidFill>
              </a:rPr>
              <a:t>                                  </a:t>
            </a:r>
            <a:r>
              <a:rPr lang="nl-NL" b="1" dirty="0" smtClean="0">
                <a:solidFill>
                  <a:srgbClr val="FF0000"/>
                </a:solidFill>
              </a:rPr>
              <a:t>Wat betekent de opgave voor de interne dienstverlening? </a:t>
            </a:r>
          </a:p>
          <a:p>
            <a:r>
              <a:rPr lang="nl-NL" b="1" dirty="0" smtClean="0">
                <a:solidFill>
                  <a:srgbClr val="FF0000"/>
                </a:solidFill>
              </a:rPr>
              <a:t>Regelen van hulpmiddelen en voorzieningen die anders zijn dan de standaard </a:t>
            </a:r>
            <a:r>
              <a:rPr lang="nl-NL" b="1" dirty="0" smtClean="0">
                <a:solidFill>
                  <a:srgbClr val="FF0000"/>
                </a:solidFill>
                <a:sym typeface="Wingdings" panose="05000000000000000000" pitchFamily="2" charset="2"/>
              </a:rPr>
              <a:t> </a:t>
            </a:r>
            <a:r>
              <a:rPr lang="nl-NL" b="1" dirty="0" smtClean="0">
                <a:solidFill>
                  <a:srgbClr val="FF0000"/>
                </a:solidFill>
              </a:rPr>
              <a:t>Maatwerk</a:t>
            </a:r>
          </a:p>
        </p:txBody>
      </p:sp>
      <p:sp>
        <p:nvSpPr>
          <p:cNvPr id="66" name="Ovaal 65"/>
          <p:cNvSpPr/>
          <p:nvPr/>
        </p:nvSpPr>
        <p:spPr>
          <a:xfrm>
            <a:off x="6076346" y="2134788"/>
            <a:ext cx="583585" cy="1061152"/>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rgbClr val="FFFFFF"/>
              </a:solidFill>
            </a:endParaRPr>
          </a:p>
        </p:txBody>
      </p:sp>
      <p:pic>
        <p:nvPicPr>
          <p:cNvPr id="46" name="Tijdelijke aanduiding voor inhoud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89174" y="1979417"/>
            <a:ext cx="1080120" cy="1080120"/>
          </a:xfrm>
          <a:prstGeom prst="rect">
            <a:avLst/>
          </a:prstGeom>
        </p:spPr>
      </p:pic>
      <p:pic>
        <p:nvPicPr>
          <p:cNvPr id="47" name="Tijdelijke aanduiding voor inhoud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41571" y="1186007"/>
            <a:ext cx="1080120" cy="1080120"/>
          </a:xfrm>
          <a:prstGeom prst="rect">
            <a:avLst/>
          </a:prstGeom>
        </p:spPr>
      </p:pic>
      <p:pic>
        <p:nvPicPr>
          <p:cNvPr id="48" name="Tijdelijke aanduiding voor inhoud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236284" y="2111890"/>
            <a:ext cx="1080120" cy="1080120"/>
          </a:xfrm>
          <a:prstGeom prst="rect">
            <a:avLst/>
          </a:prstGeom>
        </p:spPr>
      </p:pic>
      <p:pic>
        <p:nvPicPr>
          <p:cNvPr id="49" name="Tijdelijke aanduiding voor inhoud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192924" y="1639999"/>
            <a:ext cx="1080120" cy="1080120"/>
          </a:xfrm>
          <a:prstGeom prst="rect">
            <a:avLst/>
          </a:prstGeom>
        </p:spPr>
      </p:pic>
    </p:spTree>
    <p:extLst>
      <p:ext uri="{BB962C8B-B14F-4D97-AF65-F5344CB8AC3E}">
        <p14:creationId xmlns:p14="http://schemas.microsoft.com/office/powerpoint/2010/main" val="3707343753"/>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D1BCA4B4-8389-46FE-AE0C-0A1FAFD8F720}" type="datetime1">
              <a:rPr lang="nl-NL" smtClean="0"/>
              <a:t>13-10-17</a:t>
            </a:fld>
            <a:endParaRPr lang="nl-NL" dirty="0"/>
          </a:p>
        </p:txBody>
      </p:sp>
      <p:sp>
        <p:nvSpPr>
          <p:cNvPr id="4" name="Tijdelijke aanduiding voor dianummer 3"/>
          <p:cNvSpPr>
            <a:spLocks noGrp="1"/>
          </p:cNvSpPr>
          <p:nvPr>
            <p:ph type="sldNum" sz="quarter" idx="12"/>
          </p:nvPr>
        </p:nvSpPr>
        <p:spPr/>
        <p:txBody>
          <a:bodyPr/>
          <a:lstStyle/>
          <a:p>
            <a:r>
              <a:rPr lang="nl-NL" dirty="0" smtClean="0"/>
              <a:t>| </a:t>
            </a:r>
            <a:fld id="{5A73F218-DCB0-4894-9B51-05C25669D534}" type="slidenum">
              <a:rPr lang="nl-NL" smtClean="0"/>
              <a:pPr/>
              <a:t>12</a:t>
            </a:fld>
            <a:endParaRPr lang="nl-NL" dirty="0"/>
          </a:p>
        </p:txBody>
      </p:sp>
      <p:sp>
        <p:nvSpPr>
          <p:cNvPr id="7" name="Titel 1"/>
          <p:cNvSpPr txBox="1">
            <a:spLocks/>
          </p:cNvSpPr>
          <p:nvPr/>
        </p:nvSpPr>
        <p:spPr>
          <a:xfrm>
            <a:off x="755576" y="320255"/>
            <a:ext cx="8010000" cy="1143000"/>
          </a:xfrm>
          <a:prstGeom prst="rect">
            <a:avLst/>
          </a:prstGeom>
        </p:spPr>
        <p:txBody>
          <a:bodyPr/>
          <a:lstStyle>
            <a:lvl1pPr algn="l" defTabSz="914400" rtl="0" eaLnBrk="1" latinLnBrk="0" hangingPunct="1">
              <a:spcBef>
                <a:spcPct val="0"/>
              </a:spcBef>
              <a:buNone/>
              <a:defRPr sz="3500" b="1" kern="1200">
                <a:solidFill>
                  <a:schemeClr val="accent1"/>
                </a:solidFill>
                <a:latin typeface="+mj-lt"/>
                <a:ea typeface="+mj-ea"/>
                <a:cs typeface="+mj-cs"/>
              </a:defRPr>
            </a:lvl1pPr>
          </a:lstStyle>
          <a:p>
            <a:pPr lvl="0"/>
            <a:r>
              <a:rPr lang="nl-NL" sz="3200" dirty="0" smtClean="0">
                <a:solidFill>
                  <a:schemeClr val="tx1"/>
                </a:solidFill>
                <a:sym typeface="Wingdings" panose="05000000000000000000" pitchFamily="2" charset="2"/>
              </a:rPr>
              <a:t>		Interne dienstverlening </a:t>
            </a:r>
            <a:r>
              <a:rPr lang="nl-NL" sz="3200" dirty="0" smtClean="0">
                <a:solidFill>
                  <a:schemeClr val="tx1"/>
                </a:solidFill>
              </a:rPr>
              <a:t> </a:t>
            </a:r>
            <a:endParaRPr lang="nl-NL" sz="3200" dirty="0">
              <a:solidFill>
                <a:schemeClr val="tx1"/>
              </a:solidFill>
            </a:endParaRPr>
          </a:p>
        </p:txBody>
      </p:sp>
      <p:sp>
        <p:nvSpPr>
          <p:cNvPr id="8" name="Rechthoek 7"/>
          <p:cNvSpPr/>
          <p:nvPr/>
        </p:nvSpPr>
        <p:spPr>
          <a:xfrm>
            <a:off x="107504" y="1642412"/>
            <a:ext cx="8928992" cy="495231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pic>
        <p:nvPicPr>
          <p:cNvPr id="9" name="Tijdelijke aanduiding voor inhoud 6"/>
          <p:cNvPicPr>
            <a:picLocks noChangeAspect="1"/>
          </p:cNvPicPr>
          <p:nvPr/>
        </p:nvPicPr>
        <p:blipFill>
          <a:blip r:embed="rId3">
            <a:extLst>
              <a:ext uri="{28A0092B-C50C-407E-A947-70E740481C1C}">
                <a14:useLocalDpi xmlns:a14="http://schemas.microsoft.com/office/drawing/2010/main" val="0"/>
              </a:ext>
            </a:extLst>
          </a:blip>
          <a:stretch>
            <a:fillRect/>
          </a:stretch>
        </p:blipFill>
        <p:spPr bwMode="gray">
          <a:xfrm>
            <a:off x="951598" y="3460497"/>
            <a:ext cx="1316146" cy="1316146"/>
          </a:xfrm>
          <a:prstGeom prst="rect">
            <a:avLst/>
          </a:prstGeom>
        </p:spPr>
      </p:pic>
      <p:sp>
        <p:nvSpPr>
          <p:cNvPr id="10" name="Rechthoek 9"/>
          <p:cNvSpPr/>
          <p:nvPr/>
        </p:nvSpPr>
        <p:spPr>
          <a:xfrm>
            <a:off x="3926683" y="3240985"/>
            <a:ext cx="252028" cy="1640925"/>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sp>
        <p:nvSpPr>
          <p:cNvPr id="11" name="Tekstvak 10"/>
          <p:cNvSpPr txBox="1"/>
          <p:nvPr/>
        </p:nvSpPr>
        <p:spPr>
          <a:xfrm rot="16200000">
            <a:off x="3247872" y="4208037"/>
            <a:ext cx="983324" cy="153888"/>
          </a:xfrm>
          <a:prstGeom prst="rect">
            <a:avLst/>
          </a:prstGeom>
          <a:noFill/>
        </p:spPr>
        <p:txBody>
          <a:bodyPr wrap="square" lIns="0" tIns="0" rIns="0" bIns="0" rtlCol="0">
            <a:spAutoFit/>
          </a:bodyPr>
          <a:lstStyle/>
          <a:p>
            <a:r>
              <a:rPr lang="nl-NL" sz="1000" dirty="0" smtClean="0"/>
              <a:t>Rve PO</a:t>
            </a:r>
            <a:endParaRPr lang="nl-NL" sz="1000" dirty="0"/>
          </a:p>
        </p:txBody>
      </p:sp>
      <p:sp>
        <p:nvSpPr>
          <p:cNvPr id="12" name="Rechthoek 11"/>
          <p:cNvSpPr/>
          <p:nvPr/>
        </p:nvSpPr>
        <p:spPr>
          <a:xfrm>
            <a:off x="4614632" y="3232239"/>
            <a:ext cx="252028" cy="1640925"/>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sp>
        <p:nvSpPr>
          <p:cNvPr id="13" name="Rechthoek 12"/>
          <p:cNvSpPr/>
          <p:nvPr/>
        </p:nvSpPr>
        <p:spPr>
          <a:xfrm>
            <a:off x="4256583" y="3232240"/>
            <a:ext cx="252028" cy="1640925"/>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sp>
        <p:nvSpPr>
          <p:cNvPr id="14" name="Tekstvak 13"/>
          <p:cNvSpPr txBox="1"/>
          <p:nvPr/>
        </p:nvSpPr>
        <p:spPr>
          <a:xfrm rot="16200000">
            <a:off x="3561035" y="4850279"/>
            <a:ext cx="983324" cy="153888"/>
          </a:xfrm>
          <a:prstGeom prst="rect">
            <a:avLst/>
          </a:prstGeom>
          <a:noFill/>
        </p:spPr>
        <p:txBody>
          <a:bodyPr wrap="square" lIns="0" tIns="0" rIns="0" bIns="0" rtlCol="0">
            <a:spAutoFit/>
          </a:bodyPr>
          <a:lstStyle/>
          <a:p>
            <a:r>
              <a:rPr lang="nl-NL" sz="1000" dirty="0" smtClean="0"/>
              <a:t>Rve  FB</a:t>
            </a:r>
            <a:endParaRPr lang="nl-NL" sz="1000" dirty="0"/>
          </a:p>
        </p:txBody>
      </p:sp>
      <p:sp>
        <p:nvSpPr>
          <p:cNvPr id="15" name="Tekstvak 14"/>
          <p:cNvSpPr txBox="1"/>
          <p:nvPr/>
        </p:nvSpPr>
        <p:spPr>
          <a:xfrm rot="16200000">
            <a:off x="3887177" y="4850281"/>
            <a:ext cx="983324" cy="153888"/>
          </a:xfrm>
          <a:prstGeom prst="rect">
            <a:avLst/>
          </a:prstGeom>
          <a:noFill/>
        </p:spPr>
        <p:txBody>
          <a:bodyPr wrap="square" lIns="0" tIns="0" rIns="0" bIns="0" rtlCol="0">
            <a:spAutoFit/>
          </a:bodyPr>
          <a:lstStyle/>
          <a:p>
            <a:r>
              <a:rPr lang="nl-NL" sz="1000" dirty="0" smtClean="0"/>
              <a:t>Rve ICT</a:t>
            </a:r>
            <a:endParaRPr lang="nl-NL" sz="1000" dirty="0"/>
          </a:p>
        </p:txBody>
      </p:sp>
      <p:sp>
        <p:nvSpPr>
          <p:cNvPr id="16" name="Tekstvak 15"/>
          <p:cNvSpPr txBox="1"/>
          <p:nvPr/>
        </p:nvSpPr>
        <p:spPr>
          <a:xfrm rot="16200000">
            <a:off x="4260402" y="4822809"/>
            <a:ext cx="983324" cy="153888"/>
          </a:xfrm>
          <a:prstGeom prst="rect">
            <a:avLst/>
          </a:prstGeom>
          <a:noFill/>
        </p:spPr>
        <p:txBody>
          <a:bodyPr wrap="square" lIns="0" tIns="0" rIns="0" bIns="0" rtlCol="0">
            <a:spAutoFit/>
          </a:bodyPr>
          <a:lstStyle/>
          <a:p>
            <a:r>
              <a:rPr lang="nl-NL" sz="1000" dirty="0" smtClean="0"/>
              <a:t>IVE</a:t>
            </a:r>
            <a:endParaRPr lang="nl-NL" sz="1000" dirty="0"/>
          </a:p>
        </p:txBody>
      </p:sp>
      <p:pic>
        <p:nvPicPr>
          <p:cNvPr id="17" name="Tijdelijke aanduiding voor inhoud 6"/>
          <p:cNvPicPr>
            <a:picLocks noChangeAspect="1"/>
          </p:cNvPicPr>
          <p:nvPr/>
        </p:nvPicPr>
        <p:blipFill>
          <a:blip r:embed="rId4">
            <a:extLst>
              <a:ext uri="{28A0092B-C50C-407E-A947-70E740481C1C}">
                <a14:useLocalDpi xmlns:a14="http://schemas.microsoft.com/office/drawing/2010/main" val="0"/>
              </a:ext>
            </a:extLst>
          </a:blip>
          <a:stretch>
            <a:fillRect/>
          </a:stretch>
        </p:blipFill>
        <p:spPr bwMode="gray">
          <a:xfrm>
            <a:off x="6299613" y="3143381"/>
            <a:ext cx="1818642" cy="1818642"/>
          </a:xfrm>
          <a:prstGeom prst="rect">
            <a:avLst/>
          </a:prstGeom>
        </p:spPr>
      </p:pic>
      <p:sp>
        <p:nvSpPr>
          <p:cNvPr id="18" name="Tekstvak 17"/>
          <p:cNvSpPr txBox="1"/>
          <p:nvPr/>
        </p:nvSpPr>
        <p:spPr>
          <a:xfrm>
            <a:off x="5785402" y="4653532"/>
            <a:ext cx="3384376" cy="246221"/>
          </a:xfrm>
          <a:prstGeom prst="rect">
            <a:avLst/>
          </a:prstGeom>
          <a:noFill/>
        </p:spPr>
        <p:txBody>
          <a:bodyPr wrap="square" lIns="0" tIns="0" rIns="0" bIns="0" rtlCol="0">
            <a:spAutoFit/>
          </a:bodyPr>
          <a:lstStyle/>
          <a:p>
            <a:r>
              <a:rPr lang="nl-NL" sz="1600" dirty="0" smtClean="0"/>
              <a:t>Amsterdam Inclusieve </a:t>
            </a:r>
            <a:r>
              <a:rPr lang="nl-NL" sz="1600" dirty="0"/>
              <a:t>O</a:t>
            </a:r>
            <a:r>
              <a:rPr lang="nl-NL" sz="1600" dirty="0" smtClean="0"/>
              <a:t>rganisatie </a:t>
            </a:r>
            <a:endParaRPr lang="nl-NL" sz="1600" dirty="0"/>
          </a:p>
        </p:txBody>
      </p:sp>
      <p:sp>
        <p:nvSpPr>
          <p:cNvPr id="19" name="Rechthoek 18"/>
          <p:cNvSpPr/>
          <p:nvPr/>
        </p:nvSpPr>
        <p:spPr>
          <a:xfrm>
            <a:off x="3613520" y="3240985"/>
            <a:ext cx="252028" cy="1640925"/>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sp>
        <p:nvSpPr>
          <p:cNvPr id="22" name="Tekstvak 21"/>
          <p:cNvSpPr txBox="1"/>
          <p:nvPr/>
        </p:nvSpPr>
        <p:spPr>
          <a:xfrm>
            <a:off x="611560" y="2046727"/>
            <a:ext cx="2433782" cy="738664"/>
          </a:xfrm>
          <a:prstGeom prst="rect">
            <a:avLst/>
          </a:prstGeom>
          <a:noFill/>
        </p:spPr>
        <p:txBody>
          <a:bodyPr wrap="square" lIns="0" tIns="0" rIns="0" bIns="0" rtlCol="0">
            <a:spAutoFit/>
          </a:bodyPr>
          <a:lstStyle/>
          <a:p>
            <a:r>
              <a:rPr lang="nl-NL" sz="1600" dirty="0" smtClean="0"/>
              <a:t>Organisatieontwikkeling: </a:t>
            </a:r>
          </a:p>
          <a:p>
            <a:pPr marL="171450" indent="-171450">
              <a:buFont typeface="Arial" panose="020B0604020202020204" pitchFamily="34" charset="0"/>
              <a:buChar char="•"/>
            </a:pPr>
            <a:r>
              <a:rPr lang="nl-NL" sz="1600" dirty="0"/>
              <a:t>s</a:t>
            </a:r>
            <a:r>
              <a:rPr lang="nl-NL" sz="1600" dirty="0" smtClean="0"/>
              <a:t>tructuurwijziging en</a:t>
            </a:r>
          </a:p>
          <a:p>
            <a:pPr marL="171450" indent="-171450">
              <a:buFont typeface="Arial" panose="020B0604020202020204" pitchFamily="34" charset="0"/>
              <a:buChar char="•"/>
            </a:pPr>
            <a:r>
              <a:rPr lang="nl-NL" sz="1600" dirty="0" smtClean="0"/>
              <a:t>nieuwe systemen</a:t>
            </a:r>
            <a:endParaRPr lang="nl-NL" sz="1600" dirty="0"/>
          </a:p>
        </p:txBody>
      </p:sp>
      <p:sp>
        <p:nvSpPr>
          <p:cNvPr id="23" name="Tekstvak 22"/>
          <p:cNvSpPr txBox="1"/>
          <p:nvPr/>
        </p:nvSpPr>
        <p:spPr>
          <a:xfrm>
            <a:off x="3355316" y="2169834"/>
            <a:ext cx="2319962" cy="492443"/>
          </a:xfrm>
          <a:prstGeom prst="rect">
            <a:avLst/>
          </a:prstGeom>
          <a:solidFill>
            <a:srgbClr val="FFC000">
              <a:alpha val="77000"/>
            </a:srgbClr>
          </a:solidFill>
        </p:spPr>
        <p:txBody>
          <a:bodyPr wrap="square" lIns="0" tIns="0" rIns="0" bIns="0" rtlCol="0">
            <a:spAutoFit/>
          </a:bodyPr>
          <a:lstStyle/>
          <a:p>
            <a:r>
              <a:rPr lang="nl-NL" sz="1400" b="1" dirty="0" smtClean="0">
                <a:solidFill>
                  <a:srgbClr val="FF0000"/>
                </a:solidFill>
              </a:rPr>
              <a:t> </a:t>
            </a:r>
            <a:r>
              <a:rPr lang="nl-NL" sz="1600" b="1" dirty="0" smtClean="0"/>
              <a:t>Andere manier van werken en samenwerken </a:t>
            </a:r>
          </a:p>
        </p:txBody>
      </p:sp>
      <p:sp>
        <p:nvSpPr>
          <p:cNvPr id="24" name="Tekstvak 23"/>
          <p:cNvSpPr txBox="1"/>
          <p:nvPr/>
        </p:nvSpPr>
        <p:spPr>
          <a:xfrm>
            <a:off x="6302886" y="2169836"/>
            <a:ext cx="2397732" cy="492443"/>
          </a:xfrm>
          <a:prstGeom prst="rect">
            <a:avLst/>
          </a:prstGeom>
          <a:noFill/>
        </p:spPr>
        <p:txBody>
          <a:bodyPr wrap="square" lIns="0" tIns="0" rIns="0" bIns="0" rtlCol="0">
            <a:spAutoFit/>
          </a:bodyPr>
          <a:lstStyle/>
          <a:p>
            <a:r>
              <a:rPr lang="nl-NL" sz="1600" dirty="0" smtClean="0"/>
              <a:t>Opgavegericht werken</a:t>
            </a:r>
          </a:p>
          <a:p>
            <a:r>
              <a:rPr lang="nl-NL" sz="1600" b="1" dirty="0" smtClean="0"/>
              <a:t> </a:t>
            </a:r>
          </a:p>
        </p:txBody>
      </p:sp>
      <p:cxnSp>
        <p:nvCxnSpPr>
          <p:cNvPr id="27" name="Rechte verbindingslijn met pijl 26"/>
          <p:cNvCxnSpPr/>
          <p:nvPr/>
        </p:nvCxnSpPr>
        <p:spPr>
          <a:xfrm flipV="1">
            <a:off x="612099" y="1887629"/>
            <a:ext cx="2665274" cy="1"/>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5" name="Rechte verbindingslijn met pijl 34"/>
          <p:cNvCxnSpPr/>
          <p:nvPr/>
        </p:nvCxnSpPr>
        <p:spPr>
          <a:xfrm flipH="1">
            <a:off x="5675278" y="1887629"/>
            <a:ext cx="2686441"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6" name="Bliksemflits 35"/>
          <p:cNvSpPr/>
          <p:nvPr/>
        </p:nvSpPr>
        <p:spPr>
          <a:xfrm rot="464078">
            <a:off x="3285354" y="1572600"/>
            <a:ext cx="1855526" cy="426895"/>
          </a:xfrm>
          <a:prstGeom prst="lightningBolt">
            <a:avLst/>
          </a:prstGeom>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sp>
        <p:nvSpPr>
          <p:cNvPr id="28" name="Rechthoek 27"/>
          <p:cNvSpPr/>
          <p:nvPr/>
        </p:nvSpPr>
        <p:spPr>
          <a:xfrm>
            <a:off x="4990630" y="3221173"/>
            <a:ext cx="252028" cy="1640925"/>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sp>
        <p:nvSpPr>
          <p:cNvPr id="29" name="PIJL-RECHTS 28"/>
          <p:cNvSpPr/>
          <p:nvPr/>
        </p:nvSpPr>
        <p:spPr>
          <a:xfrm>
            <a:off x="3272504" y="3737411"/>
            <a:ext cx="2532572" cy="648072"/>
          </a:xfrm>
          <a:prstGeom prst="rightArrow">
            <a:avLst/>
          </a:prstGeom>
          <a:solidFill>
            <a:srgbClr val="FFC000">
              <a:alpha val="52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schemeClr val="tx1"/>
              </a:solidFill>
            </a:endParaRPr>
          </a:p>
        </p:txBody>
      </p:sp>
      <p:pic>
        <p:nvPicPr>
          <p:cNvPr id="3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92220" y="3480453"/>
            <a:ext cx="1127125" cy="1122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1" name="Tekstvak 30"/>
          <p:cNvSpPr txBox="1"/>
          <p:nvPr/>
        </p:nvSpPr>
        <p:spPr>
          <a:xfrm rot="16200000">
            <a:off x="4615127" y="4871758"/>
            <a:ext cx="983324" cy="153888"/>
          </a:xfrm>
          <a:prstGeom prst="rect">
            <a:avLst/>
          </a:prstGeom>
          <a:noFill/>
        </p:spPr>
        <p:txBody>
          <a:bodyPr wrap="square" lIns="0" tIns="0" rIns="0" bIns="0" rtlCol="0">
            <a:spAutoFit/>
          </a:bodyPr>
          <a:lstStyle/>
          <a:p>
            <a:r>
              <a:rPr lang="nl-NL" sz="1000" dirty="0"/>
              <a:t>V</a:t>
            </a:r>
            <a:r>
              <a:rPr lang="nl-NL" sz="1000" dirty="0" smtClean="0"/>
              <a:t>astgoed </a:t>
            </a:r>
            <a:endParaRPr lang="nl-NL" sz="1000" dirty="0"/>
          </a:p>
        </p:txBody>
      </p:sp>
      <p:sp>
        <p:nvSpPr>
          <p:cNvPr id="58" name="Tekstvak 57"/>
          <p:cNvSpPr txBox="1"/>
          <p:nvPr/>
        </p:nvSpPr>
        <p:spPr>
          <a:xfrm rot="16200000">
            <a:off x="3261225" y="4850280"/>
            <a:ext cx="983324" cy="153888"/>
          </a:xfrm>
          <a:prstGeom prst="rect">
            <a:avLst/>
          </a:prstGeom>
          <a:noFill/>
        </p:spPr>
        <p:txBody>
          <a:bodyPr wrap="square" lIns="0" tIns="0" rIns="0" bIns="0" rtlCol="0">
            <a:spAutoFit/>
          </a:bodyPr>
          <a:lstStyle/>
          <a:p>
            <a:r>
              <a:rPr lang="nl-NL" sz="1000" dirty="0" smtClean="0"/>
              <a:t>Rve  PO</a:t>
            </a:r>
            <a:endParaRPr lang="nl-NL" sz="1000" dirty="0"/>
          </a:p>
        </p:txBody>
      </p:sp>
    </p:spTree>
    <p:extLst>
      <p:ext uri="{BB962C8B-B14F-4D97-AF65-F5344CB8AC3E}">
        <p14:creationId xmlns:p14="http://schemas.microsoft.com/office/powerpoint/2010/main" val="3786251182"/>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27584" y="1844824"/>
            <a:ext cx="8010000" cy="1143000"/>
          </a:xfrm>
        </p:spPr>
        <p:txBody>
          <a:bodyPr/>
          <a:lstStyle/>
          <a:p>
            <a:r>
              <a:rPr lang="nl-NL" dirty="0" smtClean="0"/>
              <a:t/>
            </a:r>
            <a:br>
              <a:rPr lang="nl-NL" dirty="0" smtClean="0"/>
            </a:br>
            <a:r>
              <a:rPr lang="nl-NL" dirty="0" smtClean="0"/>
              <a:t>De Amsterdamse opgave staat centraal</a:t>
            </a:r>
            <a:endParaRPr lang="nl-NL" dirty="0"/>
          </a:p>
        </p:txBody>
      </p:sp>
      <p:sp>
        <p:nvSpPr>
          <p:cNvPr id="3" name="Tijdelijke aanduiding voor inhoud 2"/>
          <p:cNvSpPr>
            <a:spLocks noGrp="1"/>
          </p:cNvSpPr>
          <p:nvPr>
            <p:ph idx="1"/>
          </p:nvPr>
        </p:nvSpPr>
        <p:spPr>
          <a:xfrm>
            <a:off x="755576" y="2996952"/>
            <a:ext cx="8010000" cy="2787175"/>
          </a:xfrm>
        </p:spPr>
        <p:txBody>
          <a:bodyPr/>
          <a:lstStyle/>
          <a:p>
            <a:pPr marL="457200" indent="-457200">
              <a:buFont typeface="+mj-lt"/>
              <a:buAutoNum type="arabicPeriod"/>
            </a:pPr>
            <a:r>
              <a:rPr lang="nl-NL" dirty="0" smtClean="0"/>
              <a:t>Er is een spanning tussen efficiënt beheer en standaardisering en het leveren van maatwerk. Hoe ga je om met specifieke wensen in de organisatie?</a:t>
            </a:r>
            <a:endParaRPr lang="nl-NL" dirty="0"/>
          </a:p>
          <a:p>
            <a:pPr marL="457200" indent="-457200">
              <a:buFont typeface="+mj-lt"/>
              <a:buAutoNum type="arabicPeriod"/>
            </a:pPr>
            <a:r>
              <a:rPr lang="nl-NL" dirty="0" smtClean="0"/>
              <a:t>Als we vraaggericht werken en daarmee de opgave centraal stellen wie gaat dan over de verdeling van de capaciteit per opgave? Hoe kun je dat het beste doen? </a:t>
            </a:r>
          </a:p>
          <a:p>
            <a:pPr marL="457200" indent="-457200">
              <a:buFont typeface="+mj-lt"/>
              <a:buAutoNum type="arabicPeriod"/>
            </a:pPr>
            <a:r>
              <a:rPr lang="nl-NL" dirty="0" smtClean="0"/>
              <a:t>Hoe zorgen we ervoor dat de Interne Dienstverlening mee kan met belangrijke trends en ontwikkelingen? Hoe creëren we ruimte voor innovatie? </a:t>
            </a:r>
            <a:endParaRPr lang="nl-NL" dirty="0"/>
          </a:p>
        </p:txBody>
      </p:sp>
      <p:sp>
        <p:nvSpPr>
          <p:cNvPr id="4" name="Tijdelijke aanduiding voor datum 3"/>
          <p:cNvSpPr>
            <a:spLocks noGrp="1"/>
          </p:cNvSpPr>
          <p:nvPr>
            <p:ph type="dt" sz="half" idx="10"/>
          </p:nvPr>
        </p:nvSpPr>
        <p:spPr/>
        <p:txBody>
          <a:bodyPr/>
          <a:lstStyle/>
          <a:p>
            <a:fld id="{71936F60-D347-4247-AE22-ECCF67410F82}" type="datetime1">
              <a:rPr lang="nl-NL" smtClean="0"/>
              <a:t>13-10-17</a:t>
            </a:fld>
            <a:endParaRPr lang="nl-NL" dirty="0"/>
          </a:p>
        </p:txBody>
      </p:sp>
      <p:sp>
        <p:nvSpPr>
          <p:cNvPr id="5" name="Tijdelijke aanduiding voor voettekst 4"/>
          <p:cNvSpPr>
            <a:spLocks noGrp="1"/>
          </p:cNvSpPr>
          <p:nvPr>
            <p:ph type="ftr" sz="quarter" idx="11"/>
          </p:nvPr>
        </p:nvSpPr>
        <p:spPr/>
        <p:txBody>
          <a:bodyPr/>
          <a:lstStyle/>
          <a:p>
            <a:r>
              <a:rPr lang="nl-NL" smtClean="0"/>
              <a:t>Via Invoegen | Koptekst en voettekst kunt u de tekst wijzigen</a:t>
            </a:r>
            <a:endParaRPr lang="nl-NL" dirty="0"/>
          </a:p>
        </p:txBody>
      </p:sp>
      <p:sp>
        <p:nvSpPr>
          <p:cNvPr id="6" name="Tijdelijke aanduiding voor dianummer 5"/>
          <p:cNvSpPr>
            <a:spLocks noGrp="1"/>
          </p:cNvSpPr>
          <p:nvPr>
            <p:ph type="sldNum" sz="quarter" idx="12"/>
          </p:nvPr>
        </p:nvSpPr>
        <p:spPr/>
        <p:txBody>
          <a:bodyPr/>
          <a:lstStyle/>
          <a:p>
            <a:r>
              <a:rPr lang="nl-NL" smtClean="0"/>
              <a:t>| </a:t>
            </a:r>
            <a:fld id="{5A73F218-DCB0-4894-9B51-05C25669D534}" type="slidenum">
              <a:rPr lang="nl-NL" smtClean="0"/>
              <a:pPr/>
              <a:t>13</a:t>
            </a:fld>
            <a:endParaRPr lang="nl-NL" dirty="0"/>
          </a:p>
        </p:txBody>
      </p:sp>
      <p:pic>
        <p:nvPicPr>
          <p:cNvPr id="4098" name="Picture 2" descr="H:\Mijn Documenten\Downloads\32522-170803-stopera-iamsterdam-pride_AN-164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07703" y="188640"/>
            <a:ext cx="6049945" cy="21602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48325064"/>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D1BCA4B4-8389-46FE-AE0C-0A1FAFD8F720}" type="datetime1">
              <a:rPr lang="nl-NL" smtClean="0"/>
              <a:t>13-10-17</a:t>
            </a:fld>
            <a:endParaRPr lang="nl-NL" dirty="0"/>
          </a:p>
        </p:txBody>
      </p:sp>
      <p:sp>
        <p:nvSpPr>
          <p:cNvPr id="4" name="Tijdelijke aanduiding voor dianummer 3"/>
          <p:cNvSpPr>
            <a:spLocks noGrp="1"/>
          </p:cNvSpPr>
          <p:nvPr>
            <p:ph type="sldNum" sz="quarter" idx="12"/>
          </p:nvPr>
        </p:nvSpPr>
        <p:spPr/>
        <p:txBody>
          <a:bodyPr/>
          <a:lstStyle/>
          <a:p>
            <a:r>
              <a:rPr lang="nl-NL" smtClean="0"/>
              <a:t>| </a:t>
            </a:r>
            <a:fld id="{5A73F218-DCB0-4894-9B51-05C25669D534}" type="slidenum">
              <a:rPr lang="nl-NL" smtClean="0"/>
              <a:pPr/>
              <a:t>2</a:t>
            </a:fld>
            <a:endParaRPr lang="nl-NL" dirty="0"/>
          </a:p>
        </p:txBody>
      </p:sp>
      <p:sp>
        <p:nvSpPr>
          <p:cNvPr id="12" name="Tekstvak 11"/>
          <p:cNvSpPr txBox="1"/>
          <p:nvPr/>
        </p:nvSpPr>
        <p:spPr>
          <a:xfrm>
            <a:off x="395536" y="956428"/>
            <a:ext cx="8208912" cy="430887"/>
          </a:xfrm>
          <a:prstGeom prst="rect">
            <a:avLst/>
          </a:prstGeom>
          <a:noFill/>
        </p:spPr>
        <p:txBody>
          <a:bodyPr wrap="square" lIns="0" tIns="0" rIns="0" bIns="0" rtlCol="0">
            <a:spAutoFit/>
          </a:bodyPr>
          <a:lstStyle/>
          <a:p>
            <a:pPr algn="ctr"/>
            <a:r>
              <a:rPr lang="nl-NL" sz="2800" dirty="0" smtClean="0"/>
              <a:t>Introductie Amsterdam</a:t>
            </a:r>
            <a:endParaRPr lang="nl-NL" sz="2800" b="1" dirty="0"/>
          </a:p>
        </p:txBody>
      </p:sp>
      <p:sp>
        <p:nvSpPr>
          <p:cNvPr id="10" name="Rechthoek 9"/>
          <p:cNvSpPr/>
          <p:nvPr/>
        </p:nvSpPr>
        <p:spPr>
          <a:xfrm>
            <a:off x="1115616" y="1988840"/>
            <a:ext cx="6480720" cy="28803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smtClean="0"/>
              <a:t>Link naar film 1 Amsterdam</a:t>
            </a:r>
            <a:endParaRPr lang="nl-NL" dirty="0"/>
          </a:p>
        </p:txBody>
      </p:sp>
    </p:spTree>
    <p:extLst>
      <p:ext uri="{BB962C8B-B14F-4D97-AF65-F5344CB8AC3E}">
        <p14:creationId xmlns:p14="http://schemas.microsoft.com/office/powerpoint/2010/main" val="2369605016"/>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Diensten, stadsdelen en bedrijven gemeente Amsterdam voor 2015</a:t>
            </a:r>
            <a:endParaRPr lang="nl-NL" dirty="0"/>
          </a:p>
        </p:txBody>
      </p:sp>
      <p:sp>
        <p:nvSpPr>
          <p:cNvPr id="3" name="Tijdelijke aanduiding voor inhoud 2"/>
          <p:cNvSpPr>
            <a:spLocks noGrp="1"/>
          </p:cNvSpPr>
          <p:nvPr>
            <p:ph idx="1"/>
          </p:nvPr>
        </p:nvSpPr>
        <p:spPr/>
        <p:txBody>
          <a:bodyPr/>
          <a:lstStyle/>
          <a:p>
            <a:r>
              <a:rPr lang="nl-NL" dirty="0" smtClean="0"/>
              <a:t>Organisatie bestond uit diensten, stadsdelen en bedrijven.</a:t>
            </a:r>
          </a:p>
          <a:p>
            <a:r>
              <a:rPr lang="nl-NL" dirty="0" smtClean="0"/>
              <a:t>44 afzonderlijke administraties</a:t>
            </a:r>
          </a:p>
          <a:p>
            <a:r>
              <a:rPr lang="nl-NL" dirty="0" smtClean="0"/>
              <a:t>Elk organisatie onderdeel eigen bedrijfsvoering</a:t>
            </a:r>
            <a:endParaRPr lang="nl-NL" dirty="0"/>
          </a:p>
        </p:txBody>
      </p:sp>
      <p:sp>
        <p:nvSpPr>
          <p:cNvPr id="4" name="Tijdelijke aanduiding voor datum 3"/>
          <p:cNvSpPr>
            <a:spLocks noGrp="1"/>
          </p:cNvSpPr>
          <p:nvPr>
            <p:ph type="dt" sz="half" idx="10"/>
          </p:nvPr>
        </p:nvSpPr>
        <p:spPr/>
        <p:txBody>
          <a:bodyPr/>
          <a:lstStyle/>
          <a:p>
            <a:fld id="{71936F60-D347-4247-AE22-ECCF67410F82}" type="datetime1">
              <a:rPr lang="nl-NL" smtClean="0"/>
              <a:t>13-10-17</a:t>
            </a:fld>
            <a:endParaRPr lang="nl-NL" dirty="0"/>
          </a:p>
        </p:txBody>
      </p:sp>
      <p:sp>
        <p:nvSpPr>
          <p:cNvPr id="5" name="Tijdelijke aanduiding voor voettekst 4"/>
          <p:cNvSpPr>
            <a:spLocks noGrp="1"/>
          </p:cNvSpPr>
          <p:nvPr>
            <p:ph type="ftr" sz="quarter" idx="11"/>
          </p:nvPr>
        </p:nvSpPr>
        <p:spPr/>
        <p:txBody>
          <a:bodyPr/>
          <a:lstStyle/>
          <a:p>
            <a:r>
              <a:rPr lang="nl-NL" smtClean="0"/>
              <a:t>Via Invoegen | Koptekst en voettekst kunt u de tekst wijzigen</a:t>
            </a:r>
            <a:endParaRPr lang="nl-NL" dirty="0"/>
          </a:p>
        </p:txBody>
      </p:sp>
      <p:sp>
        <p:nvSpPr>
          <p:cNvPr id="6" name="Tijdelijke aanduiding voor dianummer 5"/>
          <p:cNvSpPr>
            <a:spLocks noGrp="1"/>
          </p:cNvSpPr>
          <p:nvPr>
            <p:ph type="sldNum" sz="quarter" idx="12"/>
          </p:nvPr>
        </p:nvSpPr>
        <p:spPr/>
        <p:txBody>
          <a:bodyPr/>
          <a:lstStyle/>
          <a:p>
            <a:r>
              <a:rPr lang="nl-NL" smtClean="0"/>
              <a:t>| </a:t>
            </a:r>
            <a:fld id="{5A73F218-DCB0-4894-9B51-05C25669D534}" type="slidenum">
              <a:rPr lang="nl-NL" smtClean="0"/>
              <a:pPr/>
              <a:t>3</a:t>
            </a:fld>
            <a:endParaRPr lang="nl-NL" dirty="0"/>
          </a:p>
        </p:txBody>
      </p:sp>
    </p:spTree>
    <p:extLst>
      <p:ext uri="{BB962C8B-B14F-4D97-AF65-F5344CB8AC3E}">
        <p14:creationId xmlns:p14="http://schemas.microsoft.com/office/powerpoint/2010/main" val="1627397658"/>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Gemeente Amsterdam vanaf 1 januari 2015; centralisatie bedrijfsvoering</a:t>
            </a:r>
            <a:endParaRPr lang="nl-NL" dirty="0"/>
          </a:p>
        </p:txBody>
      </p:sp>
      <p:sp>
        <p:nvSpPr>
          <p:cNvPr id="3" name="Tijdelijke aanduiding voor inhoud 2"/>
          <p:cNvSpPr>
            <a:spLocks noGrp="1"/>
          </p:cNvSpPr>
          <p:nvPr>
            <p:ph idx="1"/>
          </p:nvPr>
        </p:nvSpPr>
        <p:spPr/>
        <p:txBody>
          <a:bodyPr/>
          <a:lstStyle/>
          <a:p>
            <a:r>
              <a:rPr lang="nl-NL" dirty="0" smtClean="0"/>
              <a:t>14.000 medewerkers in dienst bij gemeente Amsterdam</a:t>
            </a:r>
          </a:p>
          <a:p>
            <a:r>
              <a:rPr lang="nl-NL" dirty="0" smtClean="0"/>
              <a:t>4 clusters, 7 stadsdelen en Bestuur en Organisatie</a:t>
            </a:r>
          </a:p>
          <a:p>
            <a:pPr marL="0" indent="0">
              <a:buNone/>
            </a:pPr>
            <a:endParaRPr lang="nl-NL" dirty="0" smtClean="0"/>
          </a:p>
          <a:p>
            <a:r>
              <a:rPr lang="nl-NL" dirty="0"/>
              <a:t>Cluster </a:t>
            </a:r>
            <a:r>
              <a:rPr lang="nl-NL" dirty="0" smtClean="0"/>
              <a:t>Bedrijfsvoering</a:t>
            </a:r>
            <a:r>
              <a:rPr lang="nl-NL" dirty="0"/>
              <a:t>: 8 </a:t>
            </a:r>
            <a:r>
              <a:rPr lang="nl-NL" dirty="0" err="1"/>
              <a:t>rve’s</a:t>
            </a:r>
            <a:r>
              <a:rPr lang="nl-NL" dirty="0"/>
              <a:t>, 3.000 medewerkers </a:t>
            </a:r>
            <a:endParaRPr lang="nl-NL" dirty="0" smtClean="0"/>
          </a:p>
          <a:p>
            <a:r>
              <a:rPr lang="nl-NL" dirty="0" smtClean="0"/>
              <a:t>Cluster </a:t>
            </a:r>
            <a:r>
              <a:rPr lang="nl-NL" dirty="0"/>
              <a:t>R</a:t>
            </a:r>
            <a:r>
              <a:rPr lang="nl-NL" dirty="0" smtClean="0"/>
              <a:t>uimte en Economie: 13 </a:t>
            </a:r>
            <a:r>
              <a:rPr lang="nl-NL" dirty="0" err="1" smtClean="0"/>
              <a:t>rve’s</a:t>
            </a:r>
            <a:r>
              <a:rPr lang="nl-NL" dirty="0" smtClean="0"/>
              <a:t>, 2.500 medewerkers </a:t>
            </a:r>
          </a:p>
          <a:p>
            <a:r>
              <a:rPr lang="nl-NL" dirty="0" smtClean="0"/>
              <a:t>Cluster Sociaal: 9 </a:t>
            </a:r>
            <a:r>
              <a:rPr lang="nl-NL" dirty="0" err="1" smtClean="0"/>
              <a:t>rve’s</a:t>
            </a:r>
            <a:r>
              <a:rPr lang="nl-NL" dirty="0" smtClean="0"/>
              <a:t>, 3.700 medewerkers </a:t>
            </a:r>
          </a:p>
          <a:p>
            <a:r>
              <a:rPr lang="nl-NL" dirty="0" smtClean="0"/>
              <a:t>Cluster Dienstverlening en Informatie: 8 </a:t>
            </a:r>
            <a:r>
              <a:rPr lang="nl-NL" dirty="0" err="1" smtClean="0"/>
              <a:t>rve’s</a:t>
            </a:r>
            <a:r>
              <a:rPr lang="nl-NL" dirty="0" smtClean="0"/>
              <a:t>, 1.500 medewerkers</a:t>
            </a:r>
          </a:p>
          <a:p>
            <a:r>
              <a:rPr lang="nl-NL" dirty="0" smtClean="0"/>
              <a:t>7 </a:t>
            </a:r>
            <a:r>
              <a:rPr lang="nl-NL" dirty="0"/>
              <a:t>stadsdelen ongeveer 3100 </a:t>
            </a:r>
            <a:r>
              <a:rPr lang="nl-NL" dirty="0" smtClean="0"/>
              <a:t>medewerkers</a:t>
            </a:r>
          </a:p>
          <a:p>
            <a:r>
              <a:rPr lang="nl-NL" dirty="0"/>
              <a:t>Bestuur en Organisatie: 550 </a:t>
            </a:r>
            <a:r>
              <a:rPr lang="nl-NL" dirty="0" smtClean="0"/>
              <a:t>medewerkers</a:t>
            </a:r>
            <a:endParaRPr lang="nl-NL" dirty="0"/>
          </a:p>
          <a:p>
            <a:endParaRPr lang="nl-NL" dirty="0" smtClean="0"/>
          </a:p>
          <a:p>
            <a:endParaRPr lang="nl-NL" dirty="0"/>
          </a:p>
        </p:txBody>
      </p:sp>
      <p:sp>
        <p:nvSpPr>
          <p:cNvPr id="4" name="Tijdelijke aanduiding voor datum 3"/>
          <p:cNvSpPr>
            <a:spLocks noGrp="1"/>
          </p:cNvSpPr>
          <p:nvPr>
            <p:ph type="dt" sz="half" idx="10"/>
          </p:nvPr>
        </p:nvSpPr>
        <p:spPr/>
        <p:txBody>
          <a:bodyPr/>
          <a:lstStyle/>
          <a:p>
            <a:fld id="{71936F60-D347-4247-AE22-ECCF67410F82}" type="datetime1">
              <a:rPr lang="nl-NL" smtClean="0"/>
              <a:t>13-10-17</a:t>
            </a:fld>
            <a:endParaRPr lang="nl-NL" dirty="0"/>
          </a:p>
        </p:txBody>
      </p:sp>
      <p:sp>
        <p:nvSpPr>
          <p:cNvPr id="5" name="Tijdelijke aanduiding voor voettekst 4"/>
          <p:cNvSpPr>
            <a:spLocks noGrp="1"/>
          </p:cNvSpPr>
          <p:nvPr>
            <p:ph type="ftr" sz="quarter" idx="11"/>
          </p:nvPr>
        </p:nvSpPr>
        <p:spPr/>
        <p:txBody>
          <a:bodyPr/>
          <a:lstStyle/>
          <a:p>
            <a:r>
              <a:rPr lang="nl-NL" smtClean="0"/>
              <a:t>Via Invoegen | Koptekst en voettekst kunt u de tekst wijzigen</a:t>
            </a:r>
            <a:endParaRPr lang="nl-NL" dirty="0"/>
          </a:p>
        </p:txBody>
      </p:sp>
      <p:sp>
        <p:nvSpPr>
          <p:cNvPr id="6" name="Tijdelijke aanduiding voor dianummer 5"/>
          <p:cNvSpPr>
            <a:spLocks noGrp="1"/>
          </p:cNvSpPr>
          <p:nvPr>
            <p:ph type="sldNum" sz="quarter" idx="12"/>
          </p:nvPr>
        </p:nvSpPr>
        <p:spPr/>
        <p:txBody>
          <a:bodyPr/>
          <a:lstStyle/>
          <a:p>
            <a:r>
              <a:rPr lang="nl-NL" smtClean="0"/>
              <a:t>| </a:t>
            </a:r>
            <a:fld id="{5A73F218-DCB0-4894-9B51-05C25669D534}" type="slidenum">
              <a:rPr lang="nl-NL" smtClean="0"/>
              <a:pPr/>
              <a:t>4</a:t>
            </a:fld>
            <a:endParaRPr lang="nl-NL" dirty="0"/>
          </a:p>
        </p:txBody>
      </p:sp>
    </p:spTree>
    <p:extLst>
      <p:ext uri="{BB962C8B-B14F-4D97-AF65-F5344CB8AC3E}">
        <p14:creationId xmlns:p14="http://schemas.microsoft.com/office/powerpoint/2010/main" val="2942318134"/>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p:cNvSpPr>
            <a:spLocks noGrp="1"/>
          </p:cNvSpPr>
          <p:nvPr>
            <p:ph idx="1"/>
          </p:nvPr>
        </p:nvSpPr>
        <p:spPr>
          <a:xfrm>
            <a:off x="755576" y="2348880"/>
            <a:ext cx="8010000" cy="3168351"/>
          </a:xfrm>
        </p:spPr>
        <p:txBody>
          <a:bodyPr/>
          <a:lstStyle/>
          <a:p>
            <a:r>
              <a:rPr lang="nl-NL" sz="2800" dirty="0"/>
              <a:t> </a:t>
            </a:r>
            <a:r>
              <a:rPr lang="nl-NL" sz="2800" dirty="0" smtClean="0"/>
              <a:t>Introductie bedrijfsvoering gemeente Amsterdam</a:t>
            </a:r>
          </a:p>
          <a:p>
            <a:pPr marL="0" indent="0">
              <a:buNone/>
            </a:pPr>
            <a:endParaRPr lang="nl-NL" sz="2800" dirty="0"/>
          </a:p>
          <a:p>
            <a:pPr marL="0" indent="0">
              <a:buNone/>
            </a:pPr>
            <a:endParaRPr lang="nl-NL" sz="2800" dirty="0" smtClean="0"/>
          </a:p>
          <a:p>
            <a:r>
              <a:rPr lang="nl-NL" sz="2800" dirty="0"/>
              <a:t> </a:t>
            </a:r>
            <a:r>
              <a:rPr lang="nl-NL" sz="2800" dirty="0" smtClean="0"/>
              <a:t>Discussie aan de hand van 3 stellingen</a:t>
            </a:r>
            <a:endParaRPr lang="nl-NL" sz="2800" dirty="0"/>
          </a:p>
        </p:txBody>
      </p:sp>
      <p:sp>
        <p:nvSpPr>
          <p:cNvPr id="4" name="Tijdelijke aanduiding voor datum 3"/>
          <p:cNvSpPr>
            <a:spLocks noGrp="1"/>
          </p:cNvSpPr>
          <p:nvPr>
            <p:ph type="dt" sz="half" idx="10"/>
          </p:nvPr>
        </p:nvSpPr>
        <p:spPr/>
        <p:txBody>
          <a:bodyPr/>
          <a:lstStyle/>
          <a:p>
            <a:fld id="{71936F60-D347-4247-AE22-ECCF67410F82}" type="datetime1">
              <a:rPr lang="nl-NL" smtClean="0"/>
              <a:t>13-10-17</a:t>
            </a:fld>
            <a:endParaRPr lang="nl-NL" dirty="0"/>
          </a:p>
        </p:txBody>
      </p:sp>
      <p:sp>
        <p:nvSpPr>
          <p:cNvPr id="5" name="Tijdelijke aanduiding voor voettekst 4"/>
          <p:cNvSpPr>
            <a:spLocks noGrp="1"/>
          </p:cNvSpPr>
          <p:nvPr>
            <p:ph type="ftr" sz="quarter" idx="11"/>
          </p:nvPr>
        </p:nvSpPr>
        <p:spPr/>
        <p:txBody>
          <a:bodyPr/>
          <a:lstStyle/>
          <a:p>
            <a:r>
              <a:rPr lang="nl-NL" smtClean="0"/>
              <a:t>Via Invoegen | Koptekst en voettekst kunt u de tekst wijzigen</a:t>
            </a:r>
            <a:endParaRPr lang="nl-NL" dirty="0"/>
          </a:p>
        </p:txBody>
      </p:sp>
      <p:sp>
        <p:nvSpPr>
          <p:cNvPr id="6" name="Tijdelijke aanduiding voor dianummer 5"/>
          <p:cNvSpPr>
            <a:spLocks noGrp="1"/>
          </p:cNvSpPr>
          <p:nvPr>
            <p:ph type="sldNum" sz="quarter" idx="12"/>
          </p:nvPr>
        </p:nvSpPr>
        <p:spPr/>
        <p:txBody>
          <a:bodyPr/>
          <a:lstStyle/>
          <a:p>
            <a:r>
              <a:rPr lang="nl-NL" smtClean="0"/>
              <a:t>| </a:t>
            </a:r>
            <a:fld id="{5A73F218-DCB0-4894-9B51-05C25669D534}" type="slidenum">
              <a:rPr lang="nl-NL" smtClean="0"/>
              <a:pPr/>
              <a:t>5</a:t>
            </a:fld>
            <a:endParaRPr lang="nl-NL" dirty="0"/>
          </a:p>
        </p:txBody>
      </p:sp>
    </p:spTree>
    <p:extLst>
      <p:ext uri="{BB962C8B-B14F-4D97-AF65-F5344CB8AC3E}">
        <p14:creationId xmlns:p14="http://schemas.microsoft.com/office/powerpoint/2010/main" val="4147331199"/>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p:txBody>
          <a:bodyPr/>
          <a:lstStyle/>
          <a:p>
            <a:r>
              <a:rPr lang="nl-NL" dirty="0" smtClean="0"/>
              <a:t>Alles wat we doen, doen we voor Amsterdammers</a:t>
            </a:r>
            <a:endParaRPr lang="nl-NL" dirty="0"/>
          </a:p>
        </p:txBody>
      </p:sp>
      <p:sp>
        <p:nvSpPr>
          <p:cNvPr id="9" name="Tijdelijke aanduiding voor inhoud 8"/>
          <p:cNvSpPr>
            <a:spLocks noGrp="1"/>
          </p:cNvSpPr>
          <p:nvPr>
            <p:ph idx="1"/>
          </p:nvPr>
        </p:nvSpPr>
        <p:spPr/>
        <p:txBody>
          <a:bodyPr/>
          <a:lstStyle/>
          <a:p>
            <a:r>
              <a:rPr lang="nl-NL" dirty="0" smtClean="0"/>
              <a:t>Reorganisatie 1-1-2015: één organisatie, in dienst van Amsterdam</a:t>
            </a:r>
          </a:p>
          <a:p>
            <a:r>
              <a:rPr lang="nl-NL" dirty="0" smtClean="0"/>
              <a:t>Vorming vier clusters: Sociaal, Ruimte en Economie, Dienstverlening en Informatie en Bedrijfsvoering</a:t>
            </a:r>
          </a:p>
          <a:p>
            <a:r>
              <a:rPr lang="nl-NL" dirty="0" smtClean="0"/>
              <a:t>Daarnaast Bestuur en Organisatie en 7 stadsdelen </a:t>
            </a:r>
          </a:p>
          <a:p>
            <a:r>
              <a:rPr lang="nl-NL" dirty="0" smtClean="0"/>
              <a:t>14.000 collega’s; ongeveer 3.000 in het cluster bedrijfsvoering</a:t>
            </a:r>
          </a:p>
          <a:p>
            <a:r>
              <a:rPr lang="nl-NL" dirty="0" smtClean="0"/>
              <a:t>Centralisatie van groot deel van Bedrijfsvoering: Financiën, PO, Communicatie, Juridisch Bureau, Facilitair, ICT</a:t>
            </a:r>
          </a:p>
          <a:p>
            <a:r>
              <a:rPr lang="nl-NL" dirty="0" smtClean="0"/>
              <a:t>Werkstructuren van bedrijfsvoering overwegend aanbodgericht ingericht</a:t>
            </a:r>
          </a:p>
          <a:p>
            <a:pPr marL="0" indent="0">
              <a:buNone/>
            </a:pPr>
            <a:endParaRPr lang="nl-NL" dirty="0" smtClean="0"/>
          </a:p>
          <a:p>
            <a:endParaRPr lang="nl-NL" dirty="0" smtClean="0"/>
          </a:p>
          <a:p>
            <a:pPr marL="0" indent="0">
              <a:buNone/>
            </a:pPr>
            <a:endParaRPr lang="nl-NL" dirty="0" smtClean="0"/>
          </a:p>
          <a:p>
            <a:endParaRPr lang="nl-NL" dirty="0"/>
          </a:p>
        </p:txBody>
      </p:sp>
      <p:sp>
        <p:nvSpPr>
          <p:cNvPr id="4" name="Tijdelijke aanduiding voor dianummer 3"/>
          <p:cNvSpPr>
            <a:spLocks noGrp="1"/>
          </p:cNvSpPr>
          <p:nvPr>
            <p:ph type="sldNum" sz="quarter" idx="12"/>
          </p:nvPr>
        </p:nvSpPr>
        <p:spPr/>
        <p:txBody>
          <a:bodyPr/>
          <a:lstStyle/>
          <a:p>
            <a:r>
              <a:rPr lang="nl-NL" dirty="0" smtClean="0">
                <a:solidFill>
                  <a:srgbClr val="BEBEBE"/>
                </a:solidFill>
              </a:rPr>
              <a:t>| </a:t>
            </a:r>
            <a:fld id="{5A73F218-DCB0-4894-9B51-05C25669D534}" type="slidenum">
              <a:rPr lang="nl-NL" smtClean="0">
                <a:solidFill>
                  <a:srgbClr val="BEBEBE"/>
                </a:solidFill>
              </a:rPr>
              <a:pPr/>
              <a:t>6</a:t>
            </a:fld>
            <a:endParaRPr lang="nl-NL" dirty="0">
              <a:solidFill>
                <a:srgbClr val="BEBEBE"/>
              </a:solidFill>
            </a:endParaRPr>
          </a:p>
        </p:txBody>
      </p:sp>
      <p:sp>
        <p:nvSpPr>
          <p:cNvPr id="5" name="Titel 1"/>
          <p:cNvSpPr txBox="1">
            <a:spLocks/>
          </p:cNvSpPr>
          <p:nvPr/>
        </p:nvSpPr>
        <p:spPr>
          <a:xfrm>
            <a:off x="968505" y="269776"/>
            <a:ext cx="8010000" cy="1143000"/>
          </a:xfrm>
          <a:prstGeom prst="rect">
            <a:avLst/>
          </a:prstGeom>
        </p:spPr>
        <p:txBody>
          <a:bodyPr/>
          <a:lstStyle>
            <a:lvl1pPr algn="l" defTabSz="914400" rtl="0" eaLnBrk="1" latinLnBrk="0" hangingPunct="1">
              <a:spcBef>
                <a:spcPct val="0"/>
              </a:spcBef>
              <a:buNone/>
              <a:defRPr sz="3500" b="1" kern="1200">
                <a:solidFill>
                  <a:schemeClr val="accent1"/>
                </a:solidFill>
                <a:latin typeface="+mj-lt"/>
                <a:ea typeface="+mj-ea"/>
                <a:cs typeface="+mj-cs"/>
              </a:defRPr>
            </a:lvl1pPr>
          </a:lstStyle>
          <a:p>
            <a:pPr algn="ctr"/>
            <a:r>
              <a:rPr lang="nl-NL" dirty="0" smtClean="0">
                <a:solidFill>
                  <a:srgbClr val="FF0000"/>
                </a:solidFill>
              </a:rPr>
              <a:t>	</a:t>
            </a:r>
            <a:endParaRPr lang="nl-NL" sz="2800" dirty="0">
              <a:solidFill>
                <a:schemeClr val="tx1"/>
              </a:solidFill>
            </a:endParaRPr>
          </a:p>
        </p:txBody>
      </p:sp>
      <p:pic>
        <p:nvPicPr>
          <p:cNvPr id="1026" name="Picture 2" descr="H:\Mijn Documenten\2017\zichtbaar cbv\compas.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00192" y="476672"/>
            <a:ext cx="1522028" cy="15220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64953601"/>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p:txBody>
          <a:bodyPr/>
          <a:lstStyle/>
          <a:p>
            <a:r>
              <a:rPr lang="nl-NL" dirty="0" smtClean="0"/>
              <a:t>Cluster Bedrijfsvoering</a:t>
            </a:r>
            <a:endParaRPr lang="nl-NL" dirty="0"/>
          </a:p>
        </p:txBody>
      </p:sp>
      <p:sp>
        <p:nvSpPr>
          <p:cNvPr id="9" name="Tijdelijke aanduiding voor inhoud 8"/>
          <p:cNvSpPr>
            <a:spLocks noGrp="1"/>
          </p:cNvSpPr>
          <p:nvPr>
            <p:ph idx="1"/>
          </p:nvPr>
        </p:nvSpPr>
        <p:spPr/>
        <p:txBody>
          <a:bodyPr/>
          <a:lstStyle/>
          <a:p>
            <a:r>
              <a:rPr lang="nl-NL" dirty="0" smtClean="0"/>
              <a:t>P&amp;O</a:t>
            </a:r>
          </a:p>
          <a:p>
            <a:r>
              <a:rPr lang="nl-NL" dirty="0" smtClean="0"/>
              <a:t>Juridisch Bureau</a:t>
            </a:r>
          </a:p>
          <a:p>
            <a:r>
              <a:rPr lang="nl-NL" dirty="0" smtClean="0"/>
              <a:t>Facilitair Bureau</a:t>
            </a:r>
          </a:p>
          <a:p>
            <a:r>
              <a:rPr lang="nl-NL" dirty="0" smtClean="0"/>
              <a:t>Financiën</a:t>
            </a:r>
          </a:p>
          <a:p>
            <a:r>
              <a:rPr lang="nl-NL" dirty="0" smtClean="0"/>
              <a:t>ICT</a:t>
            </a:r>
          </a:p>
          <a:p>
            <a:r>
              <a:rPr lang="nl-NL" dirty="0" smtClean="0"/>
              <a:t>Communicatiebureau</a:t>
            </a:r>
          </a:p>
          <a:p>
            <a:r>
              <a:rPr lang="nl-NL" dirty="0" smtClean="0"/>
              <a:t>Bureau Interim Advies</a:t>
            </a:r>
          </a:p>
          <a:p>
            <a:r>
              <a:rPr lang="nl-NL" dirty="0" smtClean="0"/>
              <a:t>Verzekeringen Gemeente Amsterdam</a:t>
            </a:r>
          </a:p>
          <a:p>
            <a:r>
              <a:rPr lang="nl-NL" dirty="0" smtClean="0"/>
              <a:t>Informatie Voorziening Bedrijfsvoering</a:t>
            </a:r>
          </a:p>
          <a:p>
            <a:endParaRPr lang="nl-NL" dirty="0" smtClean="0"/>
          </a:p>
          <a:p>
            <a:pPr marL="0" indent="0">
              <a:buNone/>
            </a:pPr>
            <a:endParaRPr lang="nl-NL" dirty="0" smtClean="0"/>
          </a:p>
          <a:p>
            <a:endParaRPr lang="nl-NL" dirty="0" smtClean="0"/>
          </a:p>
          <a:p>
            <a:pPr marL="0" indent="0">
              <a:buNone/>
            </a:pPr>
            <a:endParaRPr lang="nl-NL" dirty="0" smtClean="0"/>
          </a:p>
          <a:p>
            <a:endParaRPr lang="nl-NL" dirty="0"/>
          </a:p>
        </p:txBody>
      </p:sp>
      <p:sp>
        <p:nvSpPr>
          <p:cNvPr id="4" name="Tijdelijke aanduiding voor dianummer 3"/>
          <p:cNvSpPr>
            <a:spLocks noGrp="1"/>
          </p:cNvSpPr>
          <p:nvPr>
            <p:ph type="sldNum" sz="quarter" idx="12"/>
          </p:nvPr>
        </p:nvSpPr>
        <p:spPr/>
        <p:txBody>
          <a:bodyPr/>
          <a:lstStyle/>
          <a:p>
            <a:r>
              <a:rPr lang="nl-NL" dirty="0" smtClean="0">
                <a:solidFill>
                  <a:srgbClr val="BEBEBE"/>
                </a:solidFill>
              </a:rPr>
              <a:t>| </a:t>
            </a:r>
            <a:fld id="{5A73F218-DCB0-4894-9B51-05C25669D534}" type="slidenum">
              <a:rPr lang="nl-NL" smtClean="0">
                <a:solidFill>
                  <a:srgbClr val="BEBEBE"/>
                </a:solidFill>
              </a:rPr>
              <a:pPr/>
              <a:t>7</a:t>
            </a:fld>
            <a:endParaRPr lang="nl-NL" dirty="0">
              <a:solidFill>
                <a:srgbClr val="BEBEBE"/>
              </a:solidFill>
            </a:endParaRPr>
          </a:p>
        </p:txBody>
      </p:sp>
      <p:sp>
        <p:nvSpPr>
          <p:cNvPr id="5" name="Titel 1"/>
          <p:cNvSpPr txBox="1">
            <a:spLocks/>
          </p:cNvSpPr>
          <p:nvPr/>
        </p:nvSpPr>
        <p:spPr>
          <a:xfrm>
            <a:off x="968505" y="269776"/>
            <a:ext cx="8010000" cy="1143000"/>
          </a:xfrm>
          <a:prstGeom prst="rect">
            <a:avLst/>
          </a:prstGeom>
        </p:spPr>
        <p:txBody>
          <a:bodyPr/>
          <a:lstStyle>
            <a:lvl1pPr algn="l" defTabSz="914400" rtl="0" eaLnBrk="1" latinLnBrk="0" hangingPunct="1">
              <a:spcBef>
                <a:spcPct val="0"/>
              </a:spcBef>
              <a:buNone/>
              <a:defRPr sz="3500" b="1" kern="1200">
                <a:solidFill>
                  <a:schemeClr val="accent1"/>
                </a:solidFill>
                <a:latin typeface="+mj-lt"/>
                <a:ea typeface="+mj-ea"/>
                <a:cs typeface="+mj-cs"/>
              </a:defRPr>
            </a:lvl1pPr>
          </a:lstStyle>
          <a:p>
            <a:pPr algn="ctr"/>
            <a:r>
              <a:rPr lang="nl-NL" dirty="0" smtClean="0">
                <a:solidFill>
                  <a:srgbClr val="FF0000"/>
                </a:solidFill>
              </a:rPr>
              <a:t>	</a:t>
            </a:r>
            <a:endParaRPr lang="nl-NL" sz="2800" dirty="0">
              <a:solidFill>
                <a:schemeClr val="tx1"/>
              </a:solidFill>
            </a:endParaRPr>
          </a:p>
        </p:txBody>
      </p:sp>
      <p:pic>
        <p:nvPicPr>
          <p:cNvPr id="1026" name="Picture 2" descr="H:\Mijn Documenten\2017\zichtbaar cbv\compas.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00192" y="476672"/>
            <a:ext cx="1522028" cy="15220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52251385"/>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z="2800" dirty="0" smtClean="0"/>
              <a:t>Interne dienstverlening:</a:t>
            </a:r>
            <a:br>
              <a:rPr lang="nl-NL" sz="2800" dirty="0" smtClean="0"/>
            </a:br>
            <a:r>
              <a:rPr lang="nl-NL" sz="2800" dirty="0" smtClean="0"/>
              <a:t>Gestart als aanbodgerichte organisatie</a:t>
            </a:r>
            <a:endParaRPr lang="nl-NL" sz="2800" dirty="0"/>
          </a:p>
        </p:txBody>
      </p:sp>
      <p:sp>
        <p:nvSpPr>
          <p:cNvPr id="3" name="Tijdelijke aanduiding voor inhoud 2"/>
          <p:cNvSpPr>
            <a:spLocks noGrp="1"/>
          </p:cNvSpPr>
          <p:nvPr>
            <p:ph idx="1"/>
          </p:nvPr>
        </p:nvSpPr>
        <p:spPr>
          <a:xfrm>
            <a:off x="781563" y="3142973"/>
            <a:ext cx="8010000" cy="2787175"/>
          </a:xfrm>
        </p:spPr>
        <p:txBody>
          <a:bodyPr/>
          <a:lstStyle/>
          <a:p>
            <a:r>
              <a:rPr lang="nl-NL" dirty="0" smtClean="0"/>
              <a:t>Aanbodgericht heeft tot gevolg gehad dat er meer afstand tussen de wensen van de organisatie en het aanbod vanuit Bedrijfsvoering werd ervaren</a:t>
            </a:r>
          </a:p>
          <a:p>
            <a:r>
              <a:rPr lang="nl-NL" dirty="0" smtClean="0"/>
              <a:t>Er werd onvoldoende </a:t>
            </a:r>
            <a:r>
              <a:rPr lang="nl-NL" dirty="0"/>
              <a:t>verbinding </a:t>
            </a:r>
            <a:r>
              <a:rPr lang="nl-NL" dirty="0" smtClean="0"/>
              <a:t>ervaren tussen </a:t>
            </a:r>
            <a:r>
              <a:rPr lang="nl-NL" dirty="0"/>
              <a:t>bedrijfsvoering en (</a:t>
            </a:r>
            <a:r>
              <a:rPr lang="nl-NL" dirty="0" smtClean="0"/>
              <a:t>lijn)organisatie</a:t>
            </a:r>
            <a:r>
              <a:rPr lang="nl-NL" dirty="0"/>
              <a:t>.</a:t>
            </a:r>
            <a:endParaRPr lang="nl-NL" dirty="0" smtClean="0"/>
          </a:p>
          <a:p>
            <a:r>
              <a:rPr lang="nl-NL" dirty="0" smtClean="0"/>
              <a:t>Het aanbod Bedrijfsvoering sloot onvoldoende aan op behoefte van organisatie.</a:t>
            </a:r>
          </a:p>
          <a:p>
            <a:r>
              <a:rPr lang="nl-NL" dirty="0" smtClean="0"/>
              <a:t>Irritatie en onvrede nam toe.</a:t>
            </a:r>
          </a:p>
          <a:p>
            <a:r>
              <a:rPr lang="nl-NL" dirty="0" smtClean="0"/>
              <a:t>Klant-denken werd obstakel voor verbinding. </a:t>
            </a:r>
          </a:p>
        </p:txBody>
      </p:sp>
      <p:sp>
        <p:nvSpPr>
          <p:cNvPr id="4" name="Tijdelijke aanduiding voor datum 3"/>
          <p:cNvSpPr>
            <a:spLocks noGrp="1"/>
          </p:cNvSpPr>
          <p:nvPr>
            <p:ph type="dt" sz="half" idx="10"/>
          </p:nvPr>
        </p:nvSpPr>
        <p:spPr/>
        <p:txBody>
          <a:bodyPr/>
          <a:lstStyle/>
          <a:p>
            <a:fld id="{71936F60-D347-4247-AE22-ECCF67410F82}" type="datetime1">
              <a:rPr lang="nl-NL" smtClean="0"/>
              <a:t>13-10-17</a:t>
            </a:fld>
            <a:endParaRPr lang="nl-NL" dirty="0"/>
          </a:p>
        </p:txBody>
      </p:sp>
      <p:sp>
        <p:nvSpPr>
          <p:cNvPr id="5" name="Tijdelijke aanduiding voor voettekst 4"/>
          <p:cNvSpPr>
            <a:spLocks noGrp="1"/>
          </p:cNvSpPr>
          <p:nvPr>
            <p:ph type="ftr" sz="quarter" idx="11"/>
          </p:nvPr>
        </p:nvSpPr>
        <p:spPr/>
        <p:txBody>
          <a:bodyPr/>
          <a:lstStyle/>
          <a:p>
            <a:r>
              <a:rPr lang="nl-NL" smtClean="0"/>
              <a:t>Via Invoegen | Koptekst en voettekst kunt u de tekst wijzigen</a:t>
            </a:r>
            <a:endParaRPr lang="nl-NL" dirty="0"/>
          </a:p>
        </p:txBody>
      </p:sp>
      <p:sp>
        <p:nvSpPr>
          <p:cNvPr id="6" name="Tijdelijke aanduiding voor dianummer 5"/>
          <p:cNvSpPr>
            <a:spLocks noGrp="1"/>
          </p:cNvSpPr>
          <p:nvPr>
            <p:ph type="sldNum" sz="quarter" idx="12"/>
          </p:nvPr>
        </p:nvSpPr>
        <p:spPr/>
        <p:txBody>
          <a:bodyPr/>
          <a:lstStyle/>
          <a:p>
            <a:r>
              <a:rPr lang="nl-NL" smtClean="0"/>
              <a:t>| </a:t>
            </a:r>
            <a:fld id="{5A73F218-DCB0-4894-9B51-05C25669D534}" type="slidenum">
              <a:rPr lang="nl-NL" smtClean="0"/>
              <a:pPr/>
              <a:t>8</a:t>
            </a:fld>
            <a:endParaRPr lang="nl-NL" dirty="0"/>
          </a:p>
        </p:txBody>
      </p:sp>
      <p:pic>
        <p:nvPicPr>
          <p:cNvPr id="2050" name="Picture 2" descr="H:\Mijn Documenten\2017\zichtbaar cbv\dienstverlening.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32240" y="1340768"/>
            <a:ext cx="1066428" cy="10664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04596545"/>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755576" y="1628800"/>
            <a:ext cx="8010000" cy="1143000"/>
          </a:xfrm>
        </p:spPr>
        <p:txBody>
          <a:bodyPr/>
          <a:lstStyle/>
          <a:p>
            <a:r>
              <a:rPr lang="nl-NL" sz="2800" dirty="0" smtClean="0"/>
              <a:t>Interne dienstverlening:</a:t>
            </a:r>
            <a:br>
              <a:rPr lang="nl-NL" sz="2800" dirty="0" smtClean="0"/>
            </a:br>
            <a:r>
              <a:rPr lang="nl-NL" sz="2800" dirty="0" smtClean="0"/>
              <a:t>Doorontwikkeling van een aanbod- naar meer vraaggerichte organisatie</a:t>
            </a:r>
            <a:endParaRPr lang="nl-NL" sz="2800" dirty="0"/>
          </a:p>
        </p:txBody>
      </p:sp>
      <p:sp>
        <p:nvSpPr>
          <p:cNvPr id="3" name="Tijdelijke aanduiding voor inhoud 2"/>
          <p:cNvSpPr>
            <a:spLocks noGrp="1"/>
          </p:cNvSpPr>
          <p:nvPr>
            <p:ph idx="1"/>
          </p:nvPr>
        </p:nvSpPr>
        <p:spPr>
          <a:xfrm>
            <a:off x="755576" y="3140968"/>
            <a:ext cx="8010000" cy="2787175"/>
          </a:xfrm>
        </p:spPr>
        <p:txBody>
          <a:bodyPr/>
          <a:lstStyle/>
          <a:p>
            <a:r>
              <a:rPr lang="nl-NL" dirty="0"/>
              <a:t>De opgave van de organisatie en dus van de stad staat centraal.</a:t>
            </a:r>
          </a:p>
          <a:p>
            <a:r>
              <a:rPr lang="nl-NL" dirty="0"/>
              <a:t>Een goede dienstverlening creëer je samen: in samenwerking met de rest van de organisatie kijken naar de producten en diensten die nodig zijn.</a:t>
            </a:r>
          </a:p>
          <a:p>
            <a:r>
              <a:rPr lang="nl-NL" dirty="0" smtClean="0"/>
              <a:t>Focus 2017: Bedrijfsvoering gaat over Interne Dienstverlening en draagt bij aan het gehele dienstverleningsconcept van de stad: doorontwikkeling naar meer vraaggerichte organisatie.</a:t>
            </a:r>
          </a:p>
          <a:p>
            <a:r>
              <a:rPr lang="nl-NL" dirty="0" smtClean="0"/>
              <a:t>Hoge kwaliteit is de norm, niet duurder dan nodig, elke euro efficiënt inzetten</a:t>
            </a:r>
            <a:endParaRPr lang="nl-NL" dirty="0"/>
          </a:p>
        </p:txBody>
      </p:sp>
      <p:sp>
        <p:nvSpPr>
          <p:cNvPr id="4" name="Tijdelijke aanduiding voor datum 3"/>
          <p:cNvSpPr>
            <a:spLocks noGrp="1"/>
          </p:cNvSpPr>
          <p:nvPr>
            <p:ph type="dt" sz="half" idx="10"/>
          </p:nvPr>
        </p:nvSpPr>
        <p:spPr/>
        <p:txBody>
          <a:bodyPr/>
          <a:lstStyle/>
          <a:p>
            <a:fld id="{71936F60-D347-4247-AE22-ECCF67410F82}" type="datetime1">
              <a:rPr lang="nl-NL" smtClean="0"/>
              <a:t>13-10-17</a:t>
            </a:fld>
            <a:endParaRPr lang="nl-NL" dirty="0"/>
          </a:p>
        </p:txBody>
      </p:sp>
      <p:sp>
        <p:nvSpPr>
          <p:cNvPr id="5" name="Tijdelijke aanduiding voor voettekst 4"/>
          <p:cNvSpPr>
            <a:spLocks noGrp="1"/>
          </p:cNvSpPr>
          <p:nvPr>
            <p:ph type="ftr" sz="quarter" idx="11"/>
          </p:nvPr>
        </p:nvSpPr>
        <p:spPr/>
        <p:txBody>
          <a:bodyPr/>
          <a:lstStyle/>
          <a:p>
            <a:r>
              <a:rPr lang="nl-NL" smtClean="0"/>
              <a:t>Via Invoegen | Koptekst en voettekst kunt u de tekst wijzigen</a:t>
            </a:r>
            <a:endParaRPr lang="nl-NL" dirty="0"/>
          </a:p>
        </p:txBody>
      </p:sp>
      <p:sp>
        <p:nvSpPr>
          <p:cNvPr id="6" name="Tijdelijke aanduiding voor dianummer 5"/>
          <p:cNvSpPr>
            <a:spLocks noGrp="1"/>
          </p:cNvSpPr>
          <p:nvPr>
            <p:ph type="sldNum" sz="quarter" idx="12"/>
          </p:nvPr>
        </p:nvSpPr>
        <p:spPr/>
        <p:txBody>
          <a:bodyPr/>
          <a:lstStyle/>
          <a:p>
            <a:r>
              <a:rPr lang="nl-NL" smtClean="0"/>
              <a:t>| </a:t>
            </a:r>
            <a:fld id="{5A73F218-DCB0-4894-9B51-05C25669D534}" type="slidenum">
              <a:rPr lang="nl-NL" smtClean="0"/>
              <a:pPr/>
              <a:t>9</a:t>
            </a:fld>
            <a:endParaRPr lang="nl-NL" dirty="0"/>
          </a:p>
        </p:txBody>
      </p:sp>
      <p:pic>
        <p:nvPicPr>
          <p:cNvPr id="2050" name="Picture 2" descr="H:\Mijn Documenten\2017\zichtbaar cbv\dienstverlening.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32240" y="832869"/>
            <a:ext cx="1066428" cy="10664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25136559"/>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blank">
  <a:themeElements>
    <a:clrScheme name="Kleurenschema Gemeente Amsterdam">
      <a:dk1>
        <a:srgbClr val="000000"/>
      </a:dk1>
      <a:lt1>
        <a:srgbClr val="FFFFFF"/>
      </a:lt1>
      <a:dk2>
        <a:srgbClr val="000000"/>
      </a:dk2>
      <a:lt2>
        <a:srgbClr val="BEBEBE"/>
      </a:lt2>
      <a:accent1>
        <a:srgbClr val="FF0000"/>
      </a:accent1>
      <a:accent2>
        <a:srgbClr val="FF9100"/>
      </a:accent2>
      <a:accent3>
        <a:srgbClr val="FFE600"/>
      </a:accent3>
      <a:accent4>
        <a:srgbClr val="00A0E6"/>
      </a:accent4>
      <a:accent5>
        <a:srgbClr val="00A03C"/>
      </a:accent5>
      <a:accent6>
        <a:srgbClr val="E60082"/>
      </a:accent6>
      <a:hlink>
        <a:srgbClr val="000000"/>
      </a:hlink>
      <a:folHlink>
        <a:srgbClr val="000000"/>
      </a:folHlink>
    </a:clrScheme>
    <a:fontScheme name="Lettertype Gemeente Amsterdam">
      <a:majorFont>
        <a:latin typeface="Corbel"/>
        <a:ea typeface=""/>
        <a:cs typeface=""/>
      </a:majorFont>
      <a:minorFont>
        <a:latin typeface="Corbel"/>
        <a:ea typeface=""/>
        <a:cs typeface=""/>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lIns="0" tIns="0" rIns="0" bIns="0" rtlCol="0">
        <a:spAutoFit/>
      </a:bodyPr>
      <a:lstStyle>
        <a:defPPr>
          <a:defRPr/>
        </a:defPPr>
      </a:lstStyle>
    </a:txDef>
  </a:objectDefaults>
  <a:extraClrSchemeLst/>
  <a:extLst>
    <a:ext uri="{05A4C25C-085E-4340-85A3-A5531E510DB2}">
      <thm15:themeFamily xmlns:thm15="http://schemas.microsoft.com/office/thememl/2012/main" xmlns="" name="Presentatie Gemeente Amsterdam.potx" id="{C7836E94-AE2C-4432-B7F6-8F24116E5142}" vid="{30D10CD8-47BF-4285-920D-749C150B9B8D}"/>
    </a:ext>
  </a:extLst>
</a:theme>
</file>

<file path=ppt/theme/theme2.xml><?xml version="1.0" encoding="utf-8"?>
<a:theme xmlns:a="http://schemas.openxmlformats.org/drawingml/2006/main" name="1_blank">
  <a:themeElements>
    <a:clrScheme name="Kleurenschema Gemeente Amsterdam">
      <a:dk1>
        <a:srgbClr val="000000"/>
      </a:dk1>
      <a:lt1>
        <a:srgbClr val="FFFFFF"/>
      </a:lt1>
      <a:dk2>
        <a:srgbClr val="000000"/>
      </a:dk2>
      <a:lt2>
        <a:srgbClr val="BEBEBE"/>
      </a:lt2>
      <a:accent1>
        <a:srgbClr val="FF0000"/>
      </a:accent1>
      <a:accent2>
        <a:srgbClr val="FF9100"/>
      </a:accent2>
      <a:accent3>
        <a:srgbClr val="FFE600"/>
      </a:accent3>
      <a:accent4>
        <a:srgbClr val="00A0E6"/>
      </a:accent4>
      <a:accent5>
        <a:srgbClr val="00A03C"/>
      </a:accent5>
      <a:accent6>
        <a:srgbClr val="E60082"/>
      </a:accent6>
      <a:hlink>
        <a:srgbClr val="000000"/>
      </a:hlink>
      <a:folHlink>
        <a:srgbClr val="000000"/>
      </a:folHlink>
    </a:clrScheme>
    <a:fontScheme name="Lettertype Gemeente Amsterdam">
      <a:majorFont>
        <a:latin typeface="Corbel"/>
        <a:ea typeface=""/>
        <a:cs typeface=""/>
      </a:majorFont>
      <a:minorFont>
        <a:latin typeface="Corbel"/>
        <a:ea typeface=""/>
        <a:cs typeface=""/>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lIns="0" tIns="0" rIns="0" bIns="0" rtlCol="0">
        <a:spAutoFit/>
      </a:bodyPr>
      <a:lstStyle>
        <a:defPPr>
          <a:defRPr/>
        </a:defPPr>
      </a:lstStyle>
    </a:txDef>
  </a:objectDefaults>
  <a:extraClrSchemeLst/>
  <a:extLst>
    <a:ext uri="{05A4C25C-085E-4340-85A3-A5531E510DB2}">
      <thm15:themeFamily xmlns:thm15="http://schemas.microsoft.com/office/thememl/2012/main" xmlns="" name="Presentatie Gemeente Amsterdam.potx" id="{C7836E94-AE2C-4432-B7F6-8F24116E5142}" vid="{30D10CD8-47BF-4285-920D-749C150B9B8D}"/>
    </a:ext>
  </a:extLst>
</a:theme>
</file>

<file path=ppt/theme/theme3.xml><?xml version="1.0" encoding="utf-8"?>
<a:theme xmlns:a="http://schemas.openxmlformats.org/drawingml/2006/main" name="Office-thema">
  <a:themeElements>
    <a:clrScheme name="Kleurenschema Gemeente Amsterdam">
      <a:dk1>
        <a:srgbClr val="000000"/>
      </a:dk1>
      <a:lt1>
        <a:srgbClr val="FFFFFF"/>
      </a:lt1>
      <a:dk2>
        <a:srgbClr val="000000"/>
      </a:dk2>
      <a:lt2>
        <a:srgbClr val="BEBEBE"/>
      </a:lt2>
      <a:accent1>
        <a:srgbClr val="FF0000"/>
      </a:accent1>
      <a:accent2>
        <a:srgbClr val="FF9100"/>
      </a:accent2>
      <a:accent3>
        <a:srgbClr val="FFE600"/>
      </a:accent3>
      <a:accent4>
        <a:srgbClr val="00A0E6"/>
      </a:accent4>
      <a:accent5>
        <a:srgbClr val="00A03C"/>
      </a:accent5>
      <a:accent6>
        <a:srgbClr val="E60082"/>
      </a:accent6>
      <a:hlink>
        <a:srgbClr val="000000"/>
      </a:hlink>
      <a:folHlink>
        <a:srgbClr val="000000"/>
      </a:folHlink>
    </a:clrScheme>
    <a:fontScheme name="Lettertype Gemeente Amsterdam">
      <a:majorFont>
        <a:latin typeface="Corbel"/>
        <a:ea typeface=""/>
        <a:cs typeface=""/>
      </a:majorFont>
      <a:minorFont>
        <a:latin typeface="Corbel"/>
        <a:ea typeface=""/>
        <a:cs typeface=""/>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thema">
  <a:themeElements>
    <a:clrScheme name="Kleurenschema Gemeente Amsterdam">
      <a:dk1>
        <a:srgbClr val="000000"/>
      </a:dk1>
      <a:lt1>
        <a:srgbClr val="FFFFFF"/>
      </a:lt1>
      <a:dk2>
        <a:srgbClr val="000000"/>
      </a:dk2>
      <a:lt2>
        <a:srgbClr val="BEBEBE"/>
      </a:lt2>
      <a:accent1>
        <a:srgbClr val="FF0000"/>
      </a:accent1>
      <a:accent2>
        <a:srgbClr val="FF9100"/>
      </a:accent2>
      <a:accent3>
        <a:srgbClr val="FFE600"/>
      </a:accent3>
      <a:accent4>
        <a:srgbClr val="00A0E6"/>
      </a:accent4>
      <a:accent5>
        <a:srgbClr val="00A03C"/>
      </a:accent5>
      <a:accent6>
        <a:srgbClr val="E60082"/>
      </a:accent6>
      <a:hlink>
        <a:srgbClr val="000000"/>
      </a:hlink>
      <a:folHlink>
        <a:srgbClr val="000000"/>
      </a:folHlink>
    </a:clrScheme>
    <a:fontScheme name="Lettertype Gemeente Amsterdam">
      <a:majorFont>
        <a:latin typeface="Corbel"/>
        <a:ea typeface=""/>
        <a:cs typeface=""/>
      </a:majorFont>
      <a:minorFont>
        <a:latin typeface="Corbel"/>
        <a:ea typeface=""/>
        <a:cs typeface=""/>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1194</TotalTime>
  <Words>702</Words>
  <Application>Microsoft Macintosh PowerPoint</Application>
  <PresentationFormat>Diavoorstelling (4:3)</PresentationFormat>
  <Paragraphs>151</Paragraphs>
  <Slides>13</Slides>
  <Notes>5</Notes>
  <HiddenSlides>0</HiddenSlides>
  <MMClips>0</MMClips>
  <ScaleCrop>false</ScaleCrop>
  <HeadingPairs>
    <vt:vector size="4" baseType="variant">
      <vt:variant>
        <vt:lpstr>Thema</vt:lpstr>
      </vt:variant>
      <vt:variant>
        <vt:i4>2</vt:i4>
      </vt:variant>
      <vt:variant>
        <vt:lpstr>Diatitels</vt:lpstr>
      </vt:variant>
      <vt:variant>
        <vt:i4>13</vt:i4>
      </vt:variant>
    </vt:vector>
  </HeadingPairs>
  <TitlesOfParts>
    <vt:vector size="15" baseType="lpstr">
      <vt:lpstr>blank</vt:lpstr>
      <vt:lpstr>1_blank</vt:lpstr>
      <vt:lpstr> Transformatie in Amsterdam Van aanbod- vraaggericht    </vt:lpstr>
      <vt:lpstr>PowerPoint-presentatie</vt:lpstr>
      <vt:lpstr>Diensten, stadsdelen en bedrijven gemeente Amsterdam voor 2015</vt:lpstr>
      <vt:lpstr>Gemeente Amsterdam vanaf 1 januari 2015; centralisatie bedrijfsvoering</vt:lpstr>
      <vt:lpstr>PowerPoint-presentatie</vt:lpstr>
      <vt:lpstr>Alles wat we doen, doen we voor Amsterdammers</vt:lpstr>
      <vt:lpstr>Cluster Bedrijfsvoering</vt:lpstr>
      <vt:lpstr>Interne dienstverlening: Gestart als aanbodgerichte organisatie</vt:lpstr>
      <vt:lpstr>Interne dienstverlening: Doorontwikkeling van een aanbod- naar meer vraaggerichte organisatie</vt:lpstr>
      <vt:lpstr>Doorontwikkeling stapsgewijs</vt:lpstr>
      <vt:lpstr>PowerPoint-presentatie</vt:lpstr>
      <vt:lpstr>PowerPoint-presentatie</vt:lpstr>
      <vt:lpstr> De Amsterdamse opgave staat centraal</vt:lpstr>
    </vt:vector>
  </TitlesOfParts>
  <Company>Gemeente Amsterdam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Manakane, Patricia</dc:creator>
  <dc:description>Versie 1.3 - 1 juli 2015_x000d_
Ontwikkeling sjabloon en macro's:_x000d_
www.JoulesUnlimited.nl</dc:description>
  <cp:lastModifiedBy>Henriette van den Heuvel</cp:lastModifiedBy>
  <cp:revision>43</cp:revision>
  <cp:lastPrinted>2017-09-27T11:14:07Z</cp:lastPrinted>
  <dcterms:created xsi:type="dcterms:W3CDTF">2017-09-19T11:53:27Z</dcterms:created>
  <dcterms:modified xsi:type="dcterms:W3CDTF">2017-10-13T21:24:30Z</dcterms:modified>
</cp:coreProperties>
</file>